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44"/>
  </p:notesMasterIdLst>
  <p:sldIdLst>
    <p:sldId id="1994" r:id="rId2"/>
    <p:sldId id="1995" r:id="rId3"/>
    <p:sldId id="1996" r:id="rId4"/>
    <p:sldId id="1998" r:id="rId5"/>
    <p:sldId id="1999" r:id="rId6"/>
    <p:sldId id="1997" r:id="rId7"/>
    <p:sldId id="2002" r:id="rId8"/>
    <p:sldId id="2003" r:id="rId9"/>
    <p:sldId id="2004" r:id="rId10"/>
    <p:sldId id="2000" r:id="rId11"/>
    <p:sldId id="2005" r:id="rId12"/>
    <p:sldId id="2006" r:id="rId13"/>
    <p:sldId id="2007" r:id="rId14"/>
    <p:sldId id="2008" r:id="rId15"/>
    <p:sldId id="2009" r:id="rId16"/>
    <p:sldId id="2010" r:id="rId17"/>
    <p:sldId id="2011" r:id="rId18"/>
    <p:sldId id="2012" r:id="rId19"/>
    <p:sldId id="2013" r:id="rId20"/>
    <p:sldId id="2014" r:id="rId21"/>
    <p:sldId id="2015" r:id="rId22"/>
    <p:sldId id="2016" r:id="rId23"/>
    <p:sldId id="2017" r:id="rId24"/>
    <p:sldId id="2020" r:id="rId25"/>
    <p:sldId id="2021" r:id="rId26"/>
    <p:sldId id="2022" r:id="rId27"/>
    <p:sldId id="2023" r:id="rId28"/>
    <p:sldId id="2024" r:id="rId29"/>
    <p:sldId id="2025" r:id="rId30"/>
    <p:sldId id="2026" r:id="rId31"/>
    <p:sldId id="2028" r:id="rId32"/>
    <p:sldId id="2029" r:id="rId33"/>
    <p:sldId id="2030" r:id="rId34"/>
    <p:sldId id="2031" r:id="rId35"/>
    <p:sldId id="2032" r:id="rId36"/>
    <p:sldId id="2033" r:id="rId37"/>
    <p:sldId id="2018" r:id="rId38"/>
    <p:sldId id="2019" r:id="rId39"/>
    <p:sldId id="2034" r:id="rId40"/>
    <p:sldId id="2035" r:id="rId41"/>
    <p:sldId id="2036" r:id="rId42"/>
    <p:sldId id="2037" r:id="rId43"/>
  </p:sldIdLst>
  <p:sldSz cx="9144000" cy="5143500" type="screen16x9"/>
  <p:notesSz cx="6858000" cy="9144000"/>
  <p:embeddedFontLst>
    <p:embeddedFont>
      <p:font typeface="楷体" panose="02010609060101010101" pitchFamily="49" charset="-122"/>
      <p:regular r:id="rId45"/>
    </p:embeddedFont>
    <p:embeddedFont>
      <p:font typeface="隶书" panose="02010509060101010101" pitchFamily="49" charset="-122"/>
      <p:regular r:id="rId46"/>
    </p:embeddedFont>
    <p:embeddedFont>
      <p:font typeface="微软雅黑" panose="020B0503020204020204" pitchFamily="34" charset="-122"/>
      <p:regular r:id="rId47"/>
      <p:bold r:id="rId48"/>
    </p:embeddedFont>
    <p:embeddedFont>
      <p:font typeface="黑体" panose="02010609060101010101" pitchFamily="49" charset="-122"/>
      <p:regular r:id="rId49"/>
    </p:embeddedFont>
    <p:embeddedFont>
      <p:font typeface="宋体" panose="02010600030101010101" pitchFamily="2" charset="-122"/>
      <p:regular r:id="rId50"/>
    </p:embeddedFont>
    <p:embeddedFont>
      <p:font typeface="Calibri" panose="020F0502020204030204" pitchFamily="34" charset="0"/>
      <p:regular r:id="rId51"/>
      <p:bold r:id="rId52"/>
      <p:italic r:id="rId53"/>
      <p:boldItalic r:id="rId54"/>
    </p:embeddedFont>
  </p:embeddedFontLst>
  <p:defaultTex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980">
          <p15:clr>
            <a:srgbClr val="A4A3A4"/>
          </p15:clr>
        </p15:guide>
        <p15:guide id="2" orient="horz" pos="56">
          <p15:clr>
            <a:srgbClr val="A4A3A4"/>
          </p15:clr>
        </p15:guide>
        <p15:guide id="3" orient="horz" pos="2543">
          <p15:clr>
            <a:srgbClr val="A4A3A4"/>
          </p15:clr>
        </p15:guide>
        <p15:guide id="4" pos="5111">
          <p15:clr>
            <a:srgbClr val="A4A3A4"/>
          </p15:clr>
        </p15:guide>
        <p15:guide id="5" pos="361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5050"/>
    <a:srgbClr val="000099"/>
    <a:srgbClr val="00FFFF"/>
    <a:srgbClr val="FFFF00"/>
    <a:srgbClr val="00CC00"/>
    <a:srgbClr val="CC0000"/>
    <a:srgbClr val="800000"/>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00" autoAdjust="0"/>
    <p:restoredTop sz="99298" autoAdjust="0"/>
  </p:normalViewPr>
  <p:slideViewPr>
    <p:cSldViewPr snapToObjects="1">
      <p:cViewPr>
        <p:scale>
          <a:sx n="100" d="100"/>
          <a:sy n="100" d="100"/>
        </p:scale>
        <p:origin x="-438" y="-72"/>
      </p:cViewPr>
      <p:guideLst>
        <p:guide orient="horz" pos="2980"/>
        <p:guide orient="horz" pos="56"/>
        <p:guide orient="horz" pos="2543"/>
        <p:guide pos="5111"/>
        <p:guide pos="3610"/>
      </p:guideLst>
    </p:cSldViewPr>
  </p:slideViewPr>
  <p:notesTextViewPr>
    <p:cViewPr>
      <p:scale>
        <a:sx n="100" d="100"/>
        <a:sy n="100" d="100"/>
      </p:scale>
      <p:origin x="0" y="0"/>
    </p:cViewPr>
  </p:notesTextViewPr>
  <p:sorterViewPr showFormatting="0">
    <p:cViewPr>
      <p:scale>
        <a:sx n="80" d="100"/>
        <a:sy n="80" d="100"/>
      </p:scale>
      <p:origin x="0" y="0"/>
    </p:cViewPr>
  </p:sorterViewPr>
  <p:gridSpacing cx="72005" cy="72005"/>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s>
</file>

<file path=ppt/media/image1.png>
</file>

<file path=ppt/media/image10.jpeg>
</file>

<file path=ppt/media/image11.jpeg>
</file>

<file path=ppt/media/image12.jpeg>
</file>

<file path=ppt/media/image13.jpeg>
</file>

<file path=ppt/media/image14.png>
</file>

<file path=ppt/media/image15.jpeg>
</file>

<file path=ppt/media/image16.png>
</file>

<file path=ppt/media/image17.jpe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13072B14-96DC-4A3A-9A95-6D38A406A52D}"/>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buFont typeface="Arial" pitchFamily="34" charset="0"/>
              <a:buNone/>
              <a:defRPr sz="1200" noProof="1">
                <a:latin typeface="+mn-lt"/>
                <a:ea typeface="+mn-ea"/>
              </a:defRPr>
            </a:lvl1pPr>
          </a:lstStyle>
          <a:p>
            <a:pPr>
              <a:defRPr/>
            </a:pPr>
            <a:endParaRPr lang="zh-CN" altLang="en-US"/>
          </a:p>
        </p:txBody>
      </p:sp>
      <p:sp>
        <p:nvSpPr>
          <p:cNvPr id="3" name="日期占位符 2">
            <a:extLst>
              <a:ext uri="{FF2B5EF4-FFF2-40B4-BE49-F238E27FC236}">
                <a16:creationId xmlns:a16="http://schemas.microsoft.com/office/drawing/2014/main" id="{BA0AD7BF-D792-46E6-90D1-7C3C2C001B0B}"/>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buFont typeface="Arial" pitchFamily="34" charset="0"/>
              <a:buNone/>
              <a:defRPr sz="1200" noProof="1">
                <a:latin typeface="+mn-lt"/>
                <a:ea typeface="+mn-ea"/>
              </a:defRPr>
            </a:lvl1pPr>
          </a:lstStyle>
          <a:p>
            <a:pPr>
              <a:defRPr/>
            </a:pPr>
            <a:fld id="{A55943DC-02EF-48C8-A978-4BC41FEA481D}" type="datetimeFigureOut">
              <a:rPr lang="zh-CN" altLang="en-US"/>
              <a:pPr>
                <a:defRPr/>
              </a:pPr>
              <a:t>2021/12/20</a:t>
            </a:fld>
            <a:endParaRPr lang="zh-CN" altLang="en-US"/>
          </a:p>
        </p:txBody>
      </p:sp>
      <p:sp>
        <p:nvSpPr>
          <p:cNvPr id="51204" name="幻灯片图像占位符 3">
            <a:extLst>
              <a:ext uri="{FF2B5EF4-FFF2-40B4-BE49-F238E27FC236}">
                <a16:creationId xmlns:a16="http://schemas.microsoft.com/office/drawing/2014/main" id="{38DD75A6-0501-43A3-B56E-3801D31000A5}"/>
              </a:ext>
            </a:extLst>
          </p:cNvPr>
          <p:cNvSpPr>
            <a:spLocks noGrp="1" noRot="1" noChangeAspect="1" noChangeArrowheads="1"/>
          </p:cNvSpPr>
          <p:nvPr>
            <p:ph type="sldImg" idx="4294967295"/>
          </p:nvPr>
        </p:nvSpPr>
        <p:spPr bwMode="auto">
          <a:xfrm>
            <a:off x="381000" y="685800"/>
            <a:ext cx="6096000" cy="3429000"/>
          </a:xfrm>
          <a:prstGeom prst="rect">
            <a:avLst/>
          </a:pr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sp>
      <p:sp>
        <p:nvSpPr>
          <p:cNvPr id="19461" name="备注占位符 4">
            <a:extLst>
              <a:ext uri="{FF2B5EF4-FFF2-40B4-BE49-F238E27FC236}">
                <a16:creationId xmlns:a16="http://schemas.microsoft.com/office/drawing/2014/main" id="{F8733D7F-CB1C-4C7C-B1EE-4A9D8AF053DF}"/>
              </a:ext>
            </a:extLst>
          </p:cNvPr>
          <p:cNvSpPr>
            <a:spLocks noGrp="1" noChangeArrowheads="1"/>
          </p:cNvSpPr>
          <p:nvPr>
            <p:ph type="body" sz="quarter" idx="4294967295"/>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a:extLst>
              <a:ext uri="{FF2B5EF4-FFF2-40B4-BE49-F238E27FC236}">
                <a16:creationId xmlns:a16="http://schemas.microsoft.com/office/drawing/2014/main" id="{42E97965-3DCC-49AA-9833-F79462872464}"/>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buFont typeface="Arial" pitchFamily="34" charset="0"/>
              <a:buNone/>
              <a:defRPr sz="1200" noProof="1">
                <a:latin typeface="+mn-lt"/>
                <a:ea typeface="+mn-ea"/>
              </a:defRPr>
            </a:lvl1pPr>
          </a:lstStyle>
          <a:p>
            <a:pPr>
              <a:defRPr/>
            </a:pPr>
            <a:endParaRPr lang="zh-CN" altLang="en-US"/>
          </a:p>
        </p:txBody>
      </p:sp>
      <p:sp>
        <p:nvSpPr>
          <p:cNvPr id="7" name="灯片编号占位符 6">
            <a:extLst>
              <a:ext uri="{FF2B5EF4-FFF2-40B4-BE49-F238E27FC236}">
                <a16:creationId xmlns:a16="http://schemas.microsoft.com/office/drawing/2014/main" id="{28910CC2-40B6-47C0-AC79-FD34121EC662}"/>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850218C3-5444-4415-9667-E7F889C7034D}" type="slidenum">
              <a:rPr lang="zh-CN" altLang="en-US"/>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2" name="页脚占位符 4">
            <a:extLst>
              <a:ext uri="{FF2B5EF4-FFF2-40B4-BE49-F238E27FC236}">
                <a16:creationId xmlns:a16="http://schemas.microsoft.com/office/drawing/2014/main" id="{455D430B-F7DB-4C48-9B51-AFC5474F3C67}"/>
              </a:ext>
            </a:extLst>
          </p:cNvPr>
          <p:cNvSpPr>
            <a:spLocks noGrp="1"/>
          </p:cNvSpPr>
          <p:nvPr>
            <p:ph type="ftr" sz="quarter" idx="10"/>
          </p:nvPr>
        </p:nvSpPr>
        <p:spPr>
          <a:xfrm>
            <a:off x="2987675" y="4440238"/>
            <a:ext cx="2895600" cy="274637"/>
          </a:xfrm>
          <a:prstGeom prst="rect">
            <a:avLst/>
          </a:prstGeom>
        </p:spPr>
        <p:txBody>
          <a:bodyPr/>
          <a:lstStyle>
            <a:lvl1pPr fontAlgn="auto">
              <a:spcBef>
                <a:spcPts val="0"/>
              </a:spcBef>
              <a:spcAft>
                <a:spcPts val="0"/>
              </a:spcAft>
              <a:buFont typeface="Arial" pitchFamily="34" charset="0"/>
              <a:buNone/>
              <a:defRPr noProof="1">
                <a:latin typeface="+mn-lt"/>
                <a:ea typeface="+mn-ea"/>
              </a:defRPr>
            </a:lvl1pPr>
          </a:lstStyle>
          <a:p>
            <a:pPr>
              <a:defRPr/>
            </a:pPr>
            <a:endParaRPr lang="zh-CN" altLang="en-US"/>
          </a:p>
        </p:txBody>
      </p:sp>
      <p:sp>
        <p:nvSpPr>
          <p:cNvPr id="3" name="灯片编号占位符 5">
            <a:extLst>
              <a:ext uri="{FF2B5EF4-FFF2-40B4-BE49-F238E27FC236}">
                <a16:creationId xmlns:a16="http://schemas.microsoft.com/office/drawing/2014/main" id="{7C8E3E0E-B099-4EE2-9F32-F52E624EF29C}"/>
              </a:ext>
            </a:extLst>
          </p:cNvPr>
          <p:cNvSpPr>
            <a:spLocks noGrp="1"/>
          </p:cNvSpPr>
          <p:nvPr>
            <p:ph type="sldNum" sz="quarter" idx="11"/>
          </p:nvPr>
        </p:nvSpPr>
        <p:spPr>
          <a:xfrm>
            <a:off x="6553200" y="4767263"/>
            <a:ext cx="2133600" cy="274637"/>
          </a:xfrm>
          <a:prstGeom prst="rect">
            <a:avLst/>
          </a:prstGeom>
        </p:spPr>
        <p:txBody>
          <a:bodyPr vert="horz" wrap="square" lIns="91440" tIns="45720" rIns="91440" bIns="45720" numCol="1" anchor="t" anchorCtr="0" compatLnSpc="1">
            <a:prstTxWarp prst="textNoShape">
              <a:avLst/>
            </a:prstTxWarp>
          </a:bodyPr>
          <a:lstStyle>
            <a:lvl1pPr>
              <a:defRPr>
                <a:latin typeface="Calibri" panose="020F0502020204030204" pitchFamily="34" charset="0"/>
                <a:ea typeface="微软雅黑" panose="020B0503020204020204" pitchFamily="34" charset="-122"/>
              </a:defRPr>
            </a:lvl1pPr>
          </a:lstStyle>
          <a:p>
            <a:fld id="{985CBA61-C59F-4B1A-97D7-FBAEAB80F1DE}" type="slidenum">
              <a:rPr lang="zh-CN" altLang="en-US"/>
              <a:pPr/>
              <a:t>‹#›</a:t>
            </a:fld>
            <a:endParaRPr lang="zh-CN" altLang="en-US"/>
          </a:p>
        </p:txBody>
      </p:sp>
    </p:spTree>
    <p:extLst>
      <p:ext uri="{BB962C8B-B14F-4D97-AF65-F5344CB8AC3E}">
        <p14:creationId xmlns:p14="http://schemas.microsoft.com/office/powerpoint/2010/main" val="85852335"/>
      </p:ext>
    </p:extLst>
  </p:cSld>
  <p:clrMapOvr>
    <a:masterClrMapping/>
  </p:clrMapOvr>
  <p:transition>
    <p:blinds/>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4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314321"/>
      </p:ext>
    </p:extLst>
  </p:cSld>
  <p:clrMapOvr>
    <a:masterClrMapping/>
  </p:clrMapOvr>
  <p:transition>
    <p:blinds/>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6696703"/>
      </p:ext>
    </p:extLst>
  </p:cSld>
  <p:clrMapOvr>
    <a:masterClrMapping/>
  </p:clrMapOvr>
  <p:transition>
    <p:blinds/>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0839475"/>
      </p:ext>
    </p:extLst>
  </p:cSld>
  <p:clrMapOvr>
    <a:masterClrMapping/>
  </p:clrMapOvr>
  <p:transition>
    <p:blinds/>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bg bwMode="auto">
      <p:bgPr>
        <a:gradFill rotWithShape="0">
          <a:gsLst>
            <a:gs pos="0">
              <a:srgbClr val="FFFFFF"/>
            </a:gs>
            <a:gs pos="100000">
              <a:srgbClr val="FFF6EF"/>
            </a:gs>
          </a:gsLst>
          <a:lin ang="5400000"/>
        </a:gradFill>
        <a:effectLst/>
      </p:bgPr>
    </p:bg>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FC087A01-E443-41D1-913A-0355CEB5B6BF}"/>
              </a:ext>
            </a:extLst>
          </p:cNvPr>
          <p:cNvGrpSpPr>
            <a:grpSpLocks noChangeAspect="1"/>
          </p:cNvGrpSpPr>
          <p:nvPr userDrawn="1"/>
        </p:nvGrpSpPr>
        <p:grpSpPr bwMode="auto">
          <a:xfrm>
            <a:off x="185738" y="223838"/>
            <a:ext cx="1212850" cy="649287"/>
            <a:chOff x="6205199" y="-1470443"/>
            <a:chExt cx="2475118" cy="1323336"/>
          </a:xfrm>
        </p:grpSpPr>
        <p:sp>
          <p:nvSpPr>
            <p:cNvPr id="3" name="Freeform 7">
              <a:extLst>
                <a:ext uri="{FF2B5EF4-FFF2-40B4-BE49-F238E27FC236}">
                  <a16:creationId xmlns:a16="http://schemas.microsoft.com/office/drawing/2014/main" id="{831F9B39-AA99-4658-B7E1-7D8FE48B9630}"/>
                </a:ext>
              </a:extLst>
            </p:cNvPr>
            <p:cNvSpPr>
              <a:spLocks noChangeArrowheads="1"/>
            </p:cNvSpPr>
            <p:nvPr/>
          </p:nvSpPr>
          <p:spPr bwMode="auto">
            <a:xfrm>
              <a:off x="6684737" y="-1470443"/>
              <a:ext cx="1995580" cy="1117732"/>
            </a:xfrm>
            <a:custGeom>
              <a:avLst/>
              <a:gdLst>
                <a:gd name="T0" fmla="*/ 2147483647 w 16560"/>
                <a:gd name="T1" fmla="*/ 2147483647 h 8890"/>
                <a:gd name="T2" fmla="*/ 2147483647 w 16560"/>
                <a:gd name="T3" fmla="*/ 2147483647 h 8890"/>
                <a:gd name="T4" fmla="*/ 2147483647 w 16560"/>
                <a:gd name="T5" fmla="*/ 2147483647 h 8890"/>
                <a:gd name="T6" fmla="*/ 2147483647 w 16560"/>
                <a:gd name="T7" fmla="*/ 2147483647 h 8890"/>
                <a:gd name="T8" fmla="*/ 2147483647 w 16560"/>
                <a:gd name="T9" fmla="*/ 2147483647 h 8890"/>
                <a:gd name="T10" fmla="*/ 2147483647 w 16560"/>
                <a:gd name="T11" fmla="*/ 2147483647 h 8890"/>
                <a:gd name="T12" fmla="*/ 2147483647 w 16560"/>
                <a:gd name="T13" fmla="*/ 2147483647 h 8890"/>
                <a:gd name="T14" fmla="*/ 2147483647 w 16560"/>
                <a:gd name="T15" fmla="*/ 2147483647 h 8890"/>
                <a:gd name="T16" fmla="*/ 2147483647 w 16560"/>
                <a:gd name="T17" fmla="*/ 2147483647 h 8890"/>
                <a:gd name="T18" fmla="*/ 2147483647 w 16560"/>
                <a:gd name="T19" fmla="*/ 2147483647 h 8890"/>
                <a:gd name="T20" fmla="*/ 2147483647 w 16560"/>
                <a:gd name="T21" fmla="*/ 2147483647 h 8890"/>
                <a:gd name="T22" fmla="*/ 2147483647 w 16560"/>
                <a:gd name="T23" fmla="*/ 2147483647 h 8890"/>
                <a:gd name="T24" fmla="*/ 2147483647 w 16560"/>
                <a:gd name="T25" fmla="*/ 2147483647 h 8890"/>
                <a:gd name="T26" fmla="*/ 2147483647 w 16560"/>
                <a:gd name="T27" fmla="*/ 2147483647 h 8890"/>
                <a:gd name="T28" fmla="*/ 2147483647 w 16560"/>
                <a:gd name="T29" fmla="*/ 2147483647 h 8890"/>
                <a:gd name="T30" fmla="*/ 2147483647 w 16560"/>
                <a:gd name="T31" fmla="*/ 2147483647 h 8890"/>
                <a:gd name="T32" fmla="*/ 2147483647 w 16560"/>
                <a:gd name="T33" fmla="*/ 2147483647 h 8890"/>
                <a:gd name="T34" fmla="*/ 2147483647 w 16560"/>
                <a:gd name="T35" fmla="*/ 2147483647 h 8890"/>
                <a:gd name="T36" fmla="*/ 2147483647 w 16560"/>
                <a:gd name="T37" fmla="*/ 2147483647 h 8890"/>
                <a:gd name="T38" fmla="*/ 2147483647 w 16560"/>
                <a:gd name="T39" fmla="*/ 2147483647 h 8890"/>
                <a:gd name="T40" fmla="*/ 2147483647 w 16560"/>
                <a:gd name="T41" fmla="*/ 2147483647 h 8890"/>
                <a:gd name="T42" fmla="*/ 2147483647 w 16560"/>
                <a:gd name="T43" fmla="*/ 2147483647 h 8890"/>
                <a:gd name="T44" fmla="*/ 2147483647 w 16560"/>
                <a:gd name="T45" fmla="*/ 2147483647 h 8890"/>
                <a:gd name="T46" fmla="*/ 2147483647 w 16560"/>
                <a:gd name="T47" fmla="*/ 2147483647 h 8890"/>
                <a:gd name="T48" fmla="*/ 2147483647 w 16560"/>
                <a:gd name="T49" fmla="*/ 2147483647 h 8890"/>
                <a:gd name="T50" fmla="*/ 2147483647 w 16560"/>
                <a:gd name="T51" fmla="*/ 2147483647 h 8890"/>
                <a:gd name="T52" fmla="*/ 2147483647 w 16560"/>
                <a:gd name="T53" fmla="*/ 2147483647 h 8890"/>
                <a:gd name="T54" fmla="*/ 2147483647 w 16560"/>
                <a:gd name="T55" fmla="*/ 2147483647 h 8890"/>
                <a:gd name="T56" fmla="*/ 2147483647 w 16560"/>
                <a:gd name="T57" fmla="*/ 2147483647 h 8890"/>
                <a:gd name="T58" fmla="*/ 2147483647 w 16560"/>
                <a:gd name="T59" fmla="*/ 2147483647 h 8890"/>
                <a:gd name="T60" fmla="*/ 2147483647 w 16560"/>
                <a:gd name="T61" fmla="*/ 2147483647 h 8890"/>
                <a:gd name="T62" fmla="*/ 2147483647 w 16560"/>
                <a:gd name="T63" fmla="*/ 2147483647 h 8890"/>
                <a:gd name="T64" fmla="*/ 2147483647 w 16560"/>
                <a:gd name="T65" fmla="*/ 2147483647 h 8890"/>
                <a:gd name="T66" fmla="*/ 2147483647 w 16560"/>
                <a:gd name="T67" fmla="*/ 2147483647 h 8890"/>
                <a:gd name="T68" fmla="*/ 2147483647 w 16560"/>
                <a:gd name="T69" fmla="*/ 2147483647 h 8890"/>
                <a:gd name="T70" fmla="*/ 2147483647 w 16560"/>
                <a:gd name="T71" fmla="*/ 2147483647 h 8890"/>
                <a:gd name="T72" fmla="*/ 2147483647 w 16560"/>
                <a:gd name="T73" fmla="*/ 2147483647 h 8890"/>
                <a:gd name="T74" fmla="*/ 2147483647 w 16560"/>
                <a:gd name="T75" fmla="*/ 2147483647 h 8890"/>
                <a:gd name="T76" fmla="*/ 2147483647 w 16560"/>
                <a:gd name="T77" fmla="*/ 2147483647 h 8890"/>
                <a:gd name="T78" fmla="*/ 2147483647 w 16560"/>
                <a:gd name="T79" fmla="*/ 2147483647 h 8890"/>
                <a:gd name="T80" fmla="*/ 2147483647 w 16560"/>
                <a:gd name="T81" fmla="*/ 2147483647 h 8890"/>
                <a:gd name="T82" fmla="*/ 2147483647 w 16560"/>
                <a:gd name="T83" fmla="*/ 2147483647 h 8890"/>
                <a:gd name="T84" fmla="*/ 2147483647 w 16560"/>
                <a:gd name="T85" fmla="*/ 2147483647 h 8890"/>
                <a:gd name="T86" fmla="*/ 2147483647 w 16560"/>
                <a:gd name="T87" fmla="*/ 2147483647 h 8890"/>
                <a:gd name="T88" fmla="*/ 2147483647 w 16560"/>
                <a:gd name="T89" fmla="*/ 2147483647 h 8890"/>
                <a:gd name="T90" fmla="*/ 2147483647 w 16560"/>
                <a:gd name="T91" fmla="*/ 2147483647 h 8890"/>
                <a:gd name="T92" fmla="*/ 2147483647 w 16560"/>
                <a:gd name="T93" fmla="*/ 2147483647 h 8890"/>
                <a:gd name="T94" fmla="*/ 2147483647 w 16560"/>
                <a:gd name="T95" fmla="*/ 2147483647 h 8890"/>
                <a:gd name="T96" fmla="*/ 2147483647 w 16560"/>
                <a:gd name="T97" fmla="*/ 2147483647 h 8890"/>
                <a:gd name="T98" fmla="*/ 2147483647 w 16560"/>
                <a:gd name="T99" fmla="*/ 2147483647 h 8890"/>
                <a:gd name="T100" fmla="*/ 2147483647 w 16560"/>
                <a:gd name="T101" fmla="*/ 2147483647 h 8890"/>
                <a:gd name="T102" fmla="*/ 2147483647 w 16560"/>
                <a:gd name="T103" fmla="*/ 2147483647 h 8890"/>
                <a:gd name="T104" fmla="*/ 2147483647 w 16560"/>
                <a:gd name="T105" fmla="*/ 2147483647 h 8890"/>
                <a:gd name="T106" fmla="*/ 2147483647 w 16560"/>
                <a:gd name="T107" fmla="*/ 2147483647 h 8890"/>
                <a:gd name="T108" fmla="*/ 2147483647 w 16560"/>
                <a:gd name="T109" fmla="*/ 2147483647 h 8890"/>
                <a:gd name="T110" fmla="*/ 2147483647 w 16560"/>
                <a:gd name="T111" fmla="*/ 2147483647 h 8890"/>
                <a:gd name="T112" fmla="*/ 2147483647 w 16560"/>
                <a:gd name="T113" fmla="*/ 2147483647 h 8890"/>
                <a:gd name="T114" fmla="*/ 2147483647 w 16560"/>
                <a:gd name="T115" fmla="*/ 2147483647 h 8890"/>
                <a:gd name="T116" fmla="*/ 2147483647 w 16560"/>
                <a:gd name="T117" fmla="*/ 2147483647 h 8890"/>
                <a:gd name="T118" fmla="*/ 2147483647 w 16560"/>
                <a:gd name="T119" fmla="*/ 2147483647 h 8890"/>
                <a:gd name="T120" fmla="*/ 2147483647 w 16560"/>
                <a:gd name="T121" fmla="*/ 2147483647 h 8890"/>
                <a:gd name="T122" fmla="*/ 2147483647 w 16560"/>
                <a:gd name="T123" fmla="*/ 2147483647 h 8890"/>
                <a:gd name="T124" fmla="*/ 0 w 16560"/>
                <a:gd name="T125" fmla="*/ 0 h 889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6560" h="8890">
                  <a:moveTo>
                    <a:pt x="0" y="0"/>
                  </a:moveTo>
                  <a:lnTo>
                    <a:pt x="167" y="1163"/>
                  </a:lnTo>
                  <a:lnTo>
                    <a:pt x="649" y="1791"/>
                  </a:lnTo>
                  <a:lnTo>
                    <a:pt x="3571" y="8890"/>
                  </a:lnTo>
                  <a:lnTo>
                    <a:pt x="3583" y="8882"/>
                  </a:lnTo>
                  <a:lnTo>
                    <a:pt x="3623" y="8860"/>
                  </a:lnTo>
                  <a:lnTo>
                    <a:pt x="3650" y="8844"/>
                  </a:lnTo>
                  <a:lnTo>
                    <a:pt x="3686" y="8827"/>
                  </a:lnTo>
                  <a:lnTo>
                    <a:pt x="3726" y="8806"/>
                  </a:lnTo>
                  <a:lnTo>
                    <a:pt x="3773" y="8782"/>
                  </a:lnTo>
                  <a:lnTo>
                    <a:pt x="3825" y="8759"/>
                  </a:lnTo>
                  <a:lnTo>
                    <a:pt x="3883" y="8732"/>
                  </a:lnTo>
                  <a:lnTo>
                    <a:pt x="3946" y="8704"/>
                  </a:lnTo>
                  <a:lnTo>
                    <a:pt x="4016" y="8676"/>
                  </a:lnTo>
                  <a:lnTo>
                    <a:pt x="4090" y="8646"/>
                  </a:lnTo>
                  <a:lnTo>
                    <a:pt x="4169" y="8616"/>
                  </a:lnTo>
                  <a:lnTo>
                    <a:pt x="4254" y="8586"/>
                  </a:lnTo>
                  <a:lnTo>
                    <a:pt x="4344" y="8556"/>
                  </a:lnTo>
                  <a:lnTo>
                    <a:pt x="4439" y="8526"/>
                  </a:lnTo>
                  <a:lnTo>
                    <a:pt x="4538" y="8497"/>
                  </a:lnTo>
                  <a:lnTo>
                    <a:pt x="4643" y="8469"/>
                  </a:lnTo>
                  <a:lnTo>
                    <a:pt x="4753" y="8442"/>
                  </a:lnTo>
                  <a:lnTo>
                    <a:pt x="4867" y="8416"/>
                  </a:lnTo>
                  <a:lnTo>
                    <a:pt x="4985" y="8392"/>
                  </a:lnTo>
                  <a:lnTo>
                    <a:pt x="5107" y="8371"/>
                  </a:lnTo>
                  <a:lnTo>
                    <a:pt x="5234" y="8351"/>
                  </a:lnTo>
                  <a:lnTo>
                    <a:pt x="5364" y="8334"/>
                  </a:lnTo>
                  <a:lnTo>
                    <a:pt x="5500" y="8320"/>
                  </a:lnTo>
                  <a:lnTo>
                    <a:pt x="5639" y="8309"/>
                  </a:lnTo>
                  <a:lnTo>
                    <a:pt x="5782" y="8301"/>
                  </a:lnTo>
                  <a:lnTo>
                    <a:pt x="5928" y="8297"/>
                  </a:lnTo>
                  <a:lnTo>
                    <a:pt x="6079" y="8297"/>
                  </a:lnTo>
                  <a:lnTo>
                    <a:pt x="6232" y="8301"/>
                  </a:lnTo>
                  <a:lnTo>
                    <a:pt x="6389" y="8311"/>
                  </a:lnTo>
                  <a:lnTo>
                    <a:pt x="7176" y="8367"/>
                  </a:lnTo>
                  <a:lnTo>
                    <a:pt x="7933" y="8419"/>
                  </a:lnTo>
                  <a:lnTo>
                    <a:pt x="8302" y="8444"/>
                  </a:lnTo>
                  <a:lnTo>
                    <a:pt x="8664" y="8468"/>
                  </a:lnTo>
                  <a:lnTo>
                    <a:pt x="9021" y="8489"/>
                  </a:lnTo>
                  <a:lnTo>
                    <a:pt x="9371" y="8507"/>
                  </a:lnTo>
                  <a:lnTo>
                    <a:pt x="9716" y="8523"/>
                  </a:lnTo>
                  <a:lnTo>
                    <a:pt x="10055" y="8536"/>
                  </a:lnTo>
                  <a:lnTo>
                    <a:pt x="10389" y="8544"/>
                  </a:lnTo>
                  <a:lnTo>
                    <a:pt x="10717" y="8550"/>
                  </a:lnTo>
                  <a:lnTo>
                    <a:pt x="11041" y="8551"/>
                  </a:lnTo>
                  <a:lnTo>
                    <a:pt x="11361" y="8547"/>
                  </a:lnTo>
                  <a:lnTo>
                    <a:pt x="11676" y="8537"/>
                  </a:lnTo>
                  <a:lnTo>
                    <a:pt x="11986" y="8523"/>
                  </a:lnTo>
                  <a:lnTo>
                    <a:pt x="12293" y="8503"/>
                  </a:lnTo>
                  <a:lnTo>
                    <a:pt x="12596" y="8476"/>
                  </a:lnTo>
                  <a:lnTo>
                    <a:pt x="12895" y="8443"/>
                  </a:lnTo>
                  <a:lnTo>
                    <a:pt x="13191" y="8403"/>
                  </a:lnTo>
                  <a:lnTo>
                    <a:pt x="13484" y="8355"/>
                  </a:lnTo>
                  <a:lnTo>
                    <a:pt x="13774" y="8300"/>
                  </a:lnTo>
                  <a:lnTo>
                    <a:pt x="14062" y="8236"/>
                  </a:lnTo>
                  <a:lnTo>
                    <a:pt x="14346" y="8165"/>
                  </a:lnTo>
                  <a:lnTo>
                    <a:pt x="14629" y="8084"/>
                  </a:lnTo>
                  <a:lnTo>
                    <a:pt x="14909" y="7994"/>
                  </a:lnTo>
                  <a:lnTo>
                    <a:pt x="15188" y="7894"/>
                  </a:lnTo>
                  <a:lnTo>
                    <a:pt x="15464" y="7785"/>
                  </a:lnTo>
                  <a:lnTo>
                    <a:pt x="15739" y="7665"/>
                  </a:lnTo>
                  <a:lnTo>
                    <a:pt x="16015" y="7534"/>
                  </a:lnTo>
                  <a:lnTo>
                    <a:pt x="16288" y="7392"/>
                  </a:lnTo>
                  <a:lnTo>
                    <a:pt x="16560" y="7239"/>
                  </a:lnTo>
                  <a:lnTo>
                    <a:pt x="16544" y="7225"/>
                  </a:lnTo>
                  <a:lnTo>
                    <a:pt x="16502" y="7187"/>
                  </a:lnTo>
                  <a:lnTo>
                    <a:pt x="16472" y="7158"/>
                  </a:lnTo>
                  <a:lnTo>
                    <a:pt x="16436" y="7122"/>
                  </a:lnTo>
                  <a:lnTo>
                    <a:pt x="16394" y="7081"/>
                  </a:lnTo>
                  <a:lnTo>
                    <a:pt x="16349" y="7032"/>
                  </a:lnTo>
                  <a:lnTo>
                    <a:pt x="16299" y="6977"/>
                  </a:lnTo>
                  <a:lnTo>
                    <a:pt x="16245" y="6915"/>
                  </a:lnTo>
                  <a:lnTo>
                    <a:pt x="16189" y="6847"/>
                  </a:lnTo>
                  <a:lnTo>
                    <a:pt x="16129" y="6772"/>
                  </a:lnTo>
                  <a:lnTo>
                    <a:pt x="16068" y="6692"/>
                  </a:lnTo>
                  <a:lnTo>
                    <a:pt x="16005" y="6604"/>
                  </a:lnTo>
                  <a:lnTo>
                    <a:pt x="15941" y="6509"/>
                  </a:lnTo>
                  <a:lnTo>
                    <a:pt x="15875" y="6409"/>
                  </a:lnTo>
                  <a:lnTo>
                    <a:pt x="15810" y="6302"/>
                  </a:lnTo>
                  <a:lnTo>
                    <a:pt x="15744" y="6188"/>
                  </a:lnTo>
                  <a:lnTo>
                    <a:pt x="15679" y="6068"/>
                  </a:lnTo>
                  <a:lnTo>
                    <a:pt x="15615" y="5940"/>
                  </a:lnTo>
                  <a:lnTo>
                    <a:pt x="15553" y="5807"/>
                  </a:lnTo>
                  <a:lnTo>
                    <a:pt x="15492" y="5667"/>
                  </a:lnTo>
                  <a:lnTo>
                    <a:pt x="15434" y="5520"/>
                  </a:lnTo>
                  <a:lnTo>
                    <a:pt x="15379" y="5366"/>
                  </a:lnTo>
                  <a:lnTo>
                    <a:pt x="15327" y="5207"/>
                  </a:lnTo>
                  <a:lnTo>
                    <a:pt x="15280" y="5040"/>
                  </a:lnTo>
                  <a:lnTo>
                    <a:pt x="15236" y="4867"/>
                  </a:lnTo>
                  <a:lnTo>
                    <a:pt x="15198" y="4687"/>
                  </a:lnTo>
                  <a:lnTo>
                    <a:pt x="15164" y="4500"/>
                  </a:lnTo>
                  <a:lnTo>
                    <a:pt x="15137" y="4307"/>
                  </a:lnTo>
                  <a:lnTo>
                    <a:pt x="15115" y="4107"/>
                  </a:lnTo>
                  <a:lnTo>
                    <a:pt x="15101" y="3901"/>
                  </a:lnTo>
                  <a:lnTo>
                    <a:pt x="15090" y="3695"/>
                  </a:lnTo>
                  <a:lnTo>
                    <a:pt x="15081" y="3500"/>
                  </a:lnTo>
                  <a:lnTo>
                    <a:pt x="15075" y="3314"/>
                  </a:lnTo>
                  <a:lnTo>
                    <a:pt x="15069" y="3136"/>
                  </a:lnTo>
                  <a:lnTo>
                    <a:pt x="15064" y="2966"/>
                  </a:lnTo>
                  <a:lnTo>
                    <a:pt x="15061" y="2806"/>
                  </a:lnTo>
                  <a:lnTo>
                    <a:pt x="15060" y="2654"/>
                  </a:lnTo>
                  <a:lnTo>
                    <a:pt x="15059" y="2510"/>
                  </a:lnTo>
                  <a:lnTo>
                    <a:pt x="15060" y="2374"/>
                  </a:lnTo>
                  <a:lnTo>
                    <a:pt x="15061" y="2246"/>
                  </a:lnTo>
                  <a:lnTo>
                    <a:pt x="15063" y="2126"/>
                  </a:lnTo>
                  <a:lnTo>
                    <a:pt x="15066" y="2013"/>
                  </a:lnTo>
                  <a:lnTo>
                    <a:pt x="15071" y="1908"/>
                  </a:lnTo>
                  <a:lnTo>
                    <a:pt x="15075" y="1809"/>
                  </a:lnTo>
                  <a:lnTo>
                    <a:pt x="15080" y="1717"/>
                  </a:lnTo>
                  <a:lnTo>
                    <a:pt x="15085" y="1633"/>
                  </a:lnTo>
                  <a:lnTo>
                    <a:pt x="15091" y="1554"/>
                  </a:lnTo>
                  <a:lnTo>
                    <a:pt x="15098" y="1483"/>
                  </a:lnTo>
                  <a:lnTo>
                    <a:pt x="15104" y="1417"/>
                  </a:lnTo>
                  <a:lnTo>
                    <a:pt x="15110" y="1357"/>
                  </a:lnTo>
                  <a:lnTo>
                    <a:pt x="15116" y="1304"/>
                  </a:lnTo>
                  <a:lnTo>
                    <a:pt x="15122" y="1255"/>
                  </a:lnTo>
                  <a:lnTo>
                    <a:pt x="15129" y="1213"/>
                  </a:lnTo>
                  <a:lnTo>
                    <a:pt x="15134" y="1175"/>
                  </a:lnTo>
                  <a:lnTo>
                    <a:pt x="15145" y="1115"/>
                  </a:lnTo>
                  <a:lnTo>
                    <a:pt x="15153" y="1074"/>
                  </a:lnTo>
                  <a:lnTo>
                    <a:pt x="15159" y="1051"/>
                  </a:lnTo>
                  <a:lnTo>
                    <a:pt x="15161" y="1043"/>
                  </a:lnTo>
                  <a:lnTo>
                    <a:pt x="15034" y="1138"/>
                  </a:lnTo>
                  <a:lnTo>
                    <a:pt x="14885" y="1227"/>
                  </a:lnTo>
                  <a:lnTo>
                    <a:pt x="14715" y="1310"/>
                  </a:lnTo>
                  <a:lnTo>
                    <a:pt x="14525" y="1386"/>
                  </a:lnTo>
                  <a:lnTo>
                    <a:pt x="14317" y="1458"/>
                  </a:lnTo>
                  <a:lnTo>
                    <a:pt x="14093" y="1523"/>
                  </a:lnTo>
                  <a:lnTo>
                    <a:pt x="13852" y="1583"/>
                  </a:lnTo>
                  <a:lnTo>
                    <a:pt x="13598" y="1638"/>
                  </a:lnTo>
                  <a:lnTo>
                    <a:pt x="13332" y="1686"/>
                  </a:lnTo>
                  <a:lnTo>
                    <a:pt x="13053" y="1730"/>
                  </a:lnTo>
                  <a:lnTo>
                    <a:pt x="12767" y="1768"/>
                  </a:lnTo>
                  <a:lnTo>
                    <a:pt x="12471" y="1801"/>
                  </a:lnTo>
                  <a:lnTo>
                    <a:pt x="12168" y="1830"/>
                  </a:lnTo>
                  <a:lnTo>
                    <a:pt x="11861" y="1853"/>
                  </a:lnTo>
                  <a:lnTo>
                    <a:pt x="11550" y="1872"/>
                  </a:lnTo>
                  <a:lnTo>
                    <a:pt x="11235" y="1885"/>
                  </a:lnTo>
                  <a:lnTo>
                    <a:pt x="10920" y="1894"/>
                  </a:lnTo>
                  <a:lnTo>
                    <a:pt x="10606" y="1898"/>
                  </a:lnTo>
                  <a:lnTo>
                    <a:pt x="10292" y="1898"/>
                  </a:lnTo>
                  <a:lnTo>
                    <a:pt x="9983" y="1893"/>
                  </a:lnTo>
                  <a:lnTo>
                    <a:pt x="9677" y="1884"/>
                  </a:lnTo>
                  <a:lnTo>
                    <a:pt x="9379" y="1872"/>
                  </a:lnTo>
                  <a:lnTo>
                    <a:pt x="9087" y="1854"/>
                  </a:lnTo>
                  <a:lnTo>
                    <a:pt x="8805" y="1832"/>
                  </a:lnTo>
                  <a:lnTo>
                    <a:pt x="8534" y="1806"/>
                  </a:lnTo>
                  <a:lnTo>
                    <a:pt x="8273" y="1777"/>
                  </a:lnTo>
                  <a:lnTo>
                    <a:pt x="8026" y="1744"/>
                  </a:lnTo>
                  <a:lnTo>
                    <a:pt x="7794" y="1707"/>
                  </a:lnTo>
                  <a:lnTo>
                    <a:pt x="7578" y="1667"/>
                  </a:lnTo>
                  <a:lnTo>
                    <a:pt x="7380" y="1622"/>
                  </a:lnTo>
                  <a:lnTo>
                    <a:pt x="7199" y="1575"/>
                  </a:lnTo>
                  <a:lnTo>
                    <a:pt x="7041" y="1524"/>
                  </a:lnTo>
                  <a:lnTo>
                    <a:pt x="6827" y="1448"/>
                  </a:lnTo>
                  <a:lnTo>
                    <a:pt x="6614" y="1377"/>
                  </a:lnTo>
                  <a:lnTo>
                    <a:pt x="6404" y="1309"/>
                  </a:lnTo>
                  <a:lnTo>
                    <a:pt x="6196" y="1244"/>
                  </a:lnTo>
                  <a:lnTo>
                    <a:pt x="5990" y="1183"/>
                  </a:lnTo>
                  <a:lnTo>
                    <a:pt x="5785" y="1125"/>
                  </a:lnTo>
                  <a:lnTo>
                    <a:pt x="5583" y="1072"/>
                  </a:lnTo>
                  <a:lnTo>
                    <a:pt x="5381" y="1023"/>
                  </a:lnTo>
                  <a:lnTo>
                    <a:pt x="5181" y="980"/>
                  </a:lnTo>
                  <a:lnTo>
                    <a:pt x="4984" y="940"/>
                  </a:lnTo>
                  <a:lnTo>
                    <a:pt x="4787" y="905"/>
                  </a:lnTo>
                  <a:lnTo>
                    <a:pt x="4591" y="876"/>
                  </a:lnTo>
                  <a:lnTo>
                    <a:pt x="4397" y="852"/>
                  </a:lnTo>
                  <a:lnTo>
                    <a:pt x="4203" y="834"/>
                  </a:lnTo>
                  <a:lnTo>
                    <a:pt x="4012" y="821"/>
                  </a:lnTo>
                  <a:lnTo>
                    <a:pt x="3820" y="814"/>
                  </a:lnTo>
                  <a:lnTo>
                    <a:pt x="3629" y="814"/>
                  </a:lnTo>
                  <a:lnTo>
                    <a:pt x="3439" y="819"/>
                  </a:lnTo>
                  <a:lnTo>
                    <a:pt x="3250" y="832"/>
                  </a:lnTo>
                  <a:lnTo>
                    <a:pt x="3062" y="850"/>
                  </a:lnTo>
                  <a:lnTo>
                    <a:pt x="2873" y="876"/>
                  </a:lnTo>
                  <a:lnTo>
                    <a:pt x="2685" y="909"/>
                  </a:lnTo>
                  <a:lnTo>
                    <a:pt x="2496" y="950"/>
                  </a:lnTo>
                  <a:lnTo>
                    <a:pt x="2309" y="997"/>
                  </a:lnTo>
                  <a:lnTo>
                    <a:pt x="2122" y="1053"/>
                  </a:lnTo>
                  <a:lnTo>
                    <a:pt x="1933" y="1116"/>
                  </a:lnTo>
                  <a:lnTo>
                    <a:pt x="1746" y="1188"/>
                  </a:lnTo>
                  <a:lnTo>
                    <a:pt x="1558" y="1267"/>
                  </a:lnTo>
                  <a:lnTo>
                    <a:pt x="1369" y="1356"/>
                  </a:lnTo>
                  <a:lnTo>
                    <a:pt x="1180" y="1453"/>
                  </a:lnTo>
                  <a:lnTo>
                    <a:pt x="990" y="1559"/>
                  </a:lnTo>
                  <a:lnTo>
                    <a:pt x="801" y="1674"/>
                  </a:lnTo>
                  <a:lnTo>
                    <a:pt x="702" y="875"/>
                  </a:lnTo>
                  <a:lnTo>
                    <a:pt x="0" y="0"/>
                  </a:lnTo>
                  <a:close/>
                </a:path>
              </a:pathLst>
            </a:custGeom>
            <a:solidFill>
              <a:srgbClr val="FF0000">
                <a:alpha val="25098"/>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 name="Freeform 7">
              <a:extLst>
                <a:ext uri="{FF2B5EF4-FFF2-40B4-BE49-F238E27FC236}">
                  <a16:creationId xmlns:a16="http://schemas.microsoft.com/office/drawing/2014/main" id="{7AD1A071-27BA-445C-94FB-6ACEBB022AA7}"/>
                </a:ext>
              </a:extLst>
            </p:cNvPr>
            <p:cNvSpPr/>
            <p:nvPr/>
          </p:nvSpPr>
          <p:spPr bwMode="auto">
            <a:xfrm>
              <a:off x="6205199" y="-1344258"/>
              <a:ext cx="2232141" cy="1197151"/>
            </a:xfrm>
            <a:custGeom>
              <a:avLst/>
              <a:gdLst>
                <a:gd name="T0" fmla="*/ 649 w 16560"/>
                <a:gd name="T1" fmla="*/ 1791 h 8890"/>
                <a:gd name="T2" fmla="*/ 3583 w 16560"/>
                <a:gd name="T3" fmla="*/ 8882 h 8890"/>
                <a:gd name="T4" fmla="*/ 3686 w 16560"/>
                <a:gd name="T5" fmla="*/ 8827 h 8890"/>
                <a:gd name="T6" fmla="*/ 3825 w 16560"/>
                <a:gd name="T7" fmla="*/ 8759 h 8890"/>
                <a:gd name="T8" fmla="*/ 4016 w 16560"/>
                <a:gd name="T9" fmla="*/ 8676 h 8890"/>
                <a:gd name="T10" fmla="*/ 4254 w 16560"/>
                <a:gd name="T11" fmla="*/ 8586 h 8890"/>
                <a:gd name="T12" fmla="*/ 4538 w 16560"/>
                <a:gd name="T13" fmla="*/ 8497 h 8890"/>
                <a:gd name="T14" fmla="*/ 4867 w 16560"/>
                <a:gd name="T15" fmla="*/ 8416 h 8890"/>
                <a:gd name="T16" fmla="*/ 5234 w 16560"/>
                <a:gd name="T17" fmla="*/ 8351 h 8890"/>
                <a:gd name="T18" fmla="*/ 5639 w 16560"/>
                <a:gd name="T19" fmla="*/ 8309 h 8890"/>
                <a:gd name="T20" fmla="*/ 6079 w 16560"/>
                <a:gd name="T21" fmla="*/ 8297 h 8890"/>
                <a:gd name="T22" fmla="*/ 7176 w 16560"/>
                <a:gd name="T23" fmla="*/ 8367 h 8890"/>
                <a:gd name="T24" fmla="*/ 8664 w 16560"/>
                <a:gd name="T25" fmla="*/ 8468 h 8890"/>
                <a:gd name="T26" fmla="*/ 9716 w 16560"/>
                <a:gd name="T27" fmla="*/ 8523 h 8890"/>
                <a:gd name="T28" fmla="*/ 10717 w 16560"/>
                <a:gd name="T29" fmla="*/ 8550 h 8890"/>
                <a:gd name="T30" fmla="*/ 11676 w 16560"/>
                <a:gd name="T31" fmla="*/ 8537 h 8890"/>
                <a:gd name="T32" fmla="*/ 12596 w 16560"/>
                <a:gd name="T33" fmla="*/ 8476 h 8890"/>
                <a:gd name="T34" fmla="*/ 13484 w 16560"/>
                <a:gd name="T35" fmla="*/ 8355 h 8890"/>
                <a:gd name="T36" fmla="*/ 14346 w 16560"/>
                <a:gd name="T37" fmla="*/ 8165 h 8890"/>
                <a:gd name="T38" fmla="*/ 15188 w 16560"/>
                <a:gd name="T39" fmla="*/ 7894 h 8890"/>
                <a:gd name="T40" fmla="*/ 16015 w 16560"/>
                <a:gd name="T41" fmla="*/ 7534 h 8890"/>
                <a:gd name="T42" fmla="*/ 16544 w 16560"/>
                <a:gd name="T43" fmla="*/ 7225 h 8890"/>
                <a:gd name="T44" fmla="*/ 16436 w 16560"/>
                <a:gd name="T45" fmla="*/ 7122 h 8890"/>
                <a:gd name="T46" fmla="*/ 16299 w 16560"/>
                <a:gd name="T47" fmla="*/ 6977 h 8890"/>
                <a:gd name="T48" fmla="*/ 16129 w 16560"/>
                <a:gd name="T49" fmla="*/ 6772 h 8890"/>
                <a:gd name="T50" fmla="*/ 15941 w 16560"/>
                <a:gd name="T51" fmla="*/ 6509 h 8890"/>
                <a:gd name="T52" fmla="*/ 15744 w 16560"/>
                <a:gd name="T53" fmla="*/ 6188 h 8890"/>
                <a:gd name="T54" fmla="*/ 15553 w 16560"/>
                <a:gd name="T55" fmla="*/ 5807 h 8890"/>
                <a:gd name="T56" fmla="*/ 15379 w 16560"/>
                <a:gd name="T57" fmla="*/ 5366 h 8890"/>
                <a:gd name="T58" fmla="*/ 15236 w 16560"/>
                <a:gd name="T59" fmla="*/ 4867 h 8890"/>
                <a:gd name="T60" fmla="*/ 15137 w 16560"/>
                <a:gd name="T61" fmla="*/ 4307 h 8890"/>
                <a:gd name="T62" fmla="*/ 15090 w 16560"/>
                <a:gd name="T63" fmla="*/ 3695 h 8890"/>
                <a:gd name="T64" fmla="*/ 15069 w 16560"/>
                <a:gd name="T65" fmla="*/ 3136 h 8890"/>
                <a:gd name="T66" fmla="*/ 15060 w 16560"/>
                <a:gd name="T67" fmla="*/ 2654 h 8890"/>
                <a:gd name="T68" fmla="*/ 15061 w 16560"/>
                <a:gd name="T69" fmla="*/ 2246 h 8890"/>
                <a:gd name="T70" fmla="*/ 15071 w 16560"/>
                <a:gd name="T71" fmla="*/ 1908 h 8890"/>
                <a:gd name="T72" fmla="*/ 15085 w 16560"/>
                <a:gd name="T73" fmla="*/ 1633 h 8890"/>
                <a:gd name="T74" fmla="*/ 15104 w 16560"/>
                <a:gd name="T75" fmla="*/ 1417 h 8890"/>
                <a:gd name="T76" fmla="*/ 15122 w 16560"/>
                <a:gd name="T77" fmla="*/ 1255 h 8890"/>
                <a:gd name="T78" fmla="*/ 15145 w 16560"/>
                <a:gd name="T79" fmla="*/ 1115 h 8890"/>
                <a:gd name="T80" fmla="*/ 15161 w 16560"/>
                <a:gd name="T81" fmla="*/ 1043 h 8890"/>
                <a:gd name="T82" fmla="*/ 14715 w 16560"/>
                <a:gd name="T83" fmla="*/ 1310 h 8890"/>
                <a:gd name="T84" fmla="*/ 14093 w 16560"/>
                <a:gd name="T85" fmla="*/ 1523 h 8890"/>
                <a:gd name="T86" fmla="*/ 13332 w 16560"/>
                <a:gd name="T87" fmla="*/ 1686 h 8890"/>
                <a:gd name="T88" fmla="*/ 12471 w 16560"/>
                <a:gd name="T89" fmla="*/ 1801 h 8890"/>
                <a:gd name="T90" fmla="*/ 11550 w 16560"/>
                <a:gd name="T91" fmla="*/ 1872 h 8890"/>
                <a:gd name="T92" fmla="*/ 10606 w 16560"/>
                <a:gd name="T93" fmla="*/ 1898 h 8890"/>
                <a:gd name="T94" fmla="*/ 9677 w 16560"/>
                <a:gd name="T95" fmla="*/ 1884 h 8890"/>
                <a:gd name="T96" fmla="*/ 8805 w 16560"/>
                <a:gd name="T97" fmla="*/ 1832 h 8890"/>
                <a:gd name="T98" fmla="*/ 8026 w 16560"/>
                <a:gd name="T99" fmla="*/ 1744 h 8890"/>
                <a:gd name="T100" fmla="*/ 7380 w 16560"/>
                <a:gd name="T101" fmla="*/ 1622 h 8890"/>
                <a:gd name="T102" fmla="*/ 6827 w 16560"/>
                <a:gd name="T103" fmla="*/ 1448 h 8890"/>
                <a:gd name="T104" fmla="*/ 6196 w 16560"/>
                <a:gd name="T105" fmla="*/ 1244 h 8890"/>
                <a:gd name="T106" fmla="*/ 5583 w 16560"/>
                <a:gd name="T107" fmla="*/ 1072 h 8890"/>
                <a:gd name="T108" fmla="*/ 4984 w 16560"/>
                <a:gd name="T109" fmla="*/ 940 h 8890"/>
                <a:gd name="T110" fmla="*/ 4397 w 16560"/>
                <a:gd name="T111" fmla="*/ 852 h 8890"/>
                <a:gd name="T112" fmla="*/ 3820 w 16560"/>
                <a:gd name="T113" fmla="*/ 814 h 8890"/>
                <a:gd name="T114" fmla="*/ 3250 w 16560"/>
                <a:gd name="T115" fmla="*/ 832 h 8890"/>
                <a:gd name="T116" fmla="*/ 2685 w 16560"/>
                <a:gd name="T117" fmla="*/ 909 h 8890"/>
                <a:gd name="T118" fmla="*/ 2122 w 16560"/>
                <a:gd name="T119" fmla="*/ 1053 h 8890"/>
                <a:gd name="T120" fmla="*/ 1558 w 16560"/>
                <a:gd name="T121" fmla="*/ 1267 h 8890"/>
                <a:gd name="T122" fmla="*/ 990 w 16560"/>
                <a:gd name="T123" fmla="*/ 1559 h 8890"/>
                <a:gd name="T124" fmla="*/ 0 w 16560"/>
                <a:gd name="T125" fmla="*/ 0 h 8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560" h="8890">
                  <a:moveTo>
                    <a:pt x="0" y="0"/>
                  </a:moveTo>
                  <a:lnTo>
                    <a:pt x="167" y="1163"/>
                  </a:lnTo>
                  <a:lnTo>
                    <a:pt x="649" y="1791"/>
                  </a:lnTo>
                  <a:lnTo>
                    <a:pt x="649" y="1791"/>
                  </a:lnTo>
                  <a:lnTo>
                    <a:pt x="3571" y="8890"/>
                  </a:lnTo>
                  <a:lnTo>
                    <a:pt x="3583" y="8882"/>
                  </a:lnTo>
                  <a:lnTo>
                    <a:pt x="3623" y="8860"/>
                  </a:lnTo>
                  <a:lnTo>
                    <a:pt x="3650" y="8844"/>
                  </a:lnTo>
                  <a:lnTo>
                    <a:pt x="3686" y="8827"/>
                  </a:lnTo>
                  <a:lnTo>
                    <a:pt x="3726" y="8806"/>
                  </a:lnTo>
                  <a:lnTo>
                    <a:pt x="3773" y="8782"/>
                  </a:lnTo>
                  <a:lnTo>
                    <a:pt x="3825" y="8759"/>
                  </a:lnTo>
                  <a:lnTo>
                    <a:pt x="3883" y="8732"/>
                  </a:lnTo>
                  <a:lnTo>
                    <a:pt x="3946" y="8704"/>
                  </a:lnTo>
                  <a:lnTo>
                    <a:pt x="4016" y="8676"/>
                  </a:lnTo>
                  <a:lnTo>
                    <a:pt x="4090" y="8646"/>
                  </a:lnTo>
                  <a:lnTo>
                    <a:pt x="4169" y="8616"/>
                  </a:lnTo>
                  <a:lnTo>
                    <a:pt x="4254" y="8586"/>
                  </a:lnTo>
                  <a:lnTo>
                    <a:pt x="4344" y="8556"/>
                  </a:lnTo>
                  <a:lnTo>
                    <a:pt x="4439" y="8526"/>
                  </a:lnTo>
                  <a:lnTo>
                    <a:pt x="4538" y="8497"/>
                  </a:lnTo>
                  <a:lnTo>
                    <a:pt x="4643" y="8469"/>
                  </a:lnTo>
                  <a:lnTo>
                    <a:pt x="4753" y="8442"/>
                  </a:lnTo>
                  <a:lnTo>
                    <a:pt x="4867" y="8416"/>
                  </a:lnTo>
                  <a:lnTo>
                    <a:pt x="4985" y="8392"/>
                  </a:lnTo>
                  <a:lnTo>
                    <a:pt x="5107" y="8371"/>
                  </a:lnTo>
                  <a:lnTo>
                    <a:pt x="5234" y="8351"/>
                  </a:lnTo>
                  <a:lnTo>
                    <a:pt x="5364" y="8334"/>
                  </a:lnTo>
                  <a:lnTo>
                    <a:pt x="5500" y="8320"/>
                  </a:lnTo>
                  <a:lnTo>
                    <a:pt x="5639" y="8309"/>
                  </a:lnTo>
                  <a:lnTo>
                    <a:pt x="5782" y="8301"/>
                  </a:lnTo>
                  <a:lnTo>
                    <a:pt x="5928" y="8297"/>
                  </a:lnTo>
                  <a:lnTo>
                    <a:pt x="6079" y="8297"/>
                  </a:lnTo>
                  <a:lnTo>
                    <a:pt x="6232" y="8301"/>
                  </a:lnTo>
                  <a:lnTo>
                    <a:pt x="6389" y="8311"/>
                  </a:lnTo>
                  <a:lnTo>
                    <a:pt x="7176" y="8367"/>
                  </a:lnTo>
                  <a:lnTo>
                    <a:pt x="7933" y="8419"/>
                  </a:lnTo>
                  <a:lnTo>
                    <a:pt x="8302" y="8444"/>
                  </a:lnTo>
                  <a:lnTo>
                    <a:pt x="8664" y="8468"/>
                  </a:lnTo>
                  <a:lnTo>
                    <a:pt x="9021" y="8489"/>
                  </a:lnTo>
                  <a:lnTo>
                    <a:pt x="9371" y="8507"/>
                  </a:lnTo>
                  <a:lnTo>
                    <a:pt x="9716" y="8523"/>
                  </a:lnTo>
                  <a:lnTo>
                    <a:pt x="10055" y="8536"/>
                  </a:lnTo>
                  <a:lnTo>
                    <a:pt x="10389" y="8544"/>
                  </a:lnTo>
                  <a:lnTo>
                    <a:pt x="10717" y="8550"/>
                  </a:lnTo>
                  <a:lnTo>
                    <a:pt x="11041" y="8551"/>
                  </a:lnTo>
                  <a:lnTo>
                    <a:pt x="11361" y="8547"/>
                  </a:lnTo>
                  <a:lnTo>
                    <a:pt x="11676" y="8537"/>
                  </a:lnTo>
                  <a:lnTo>
                    <a:pt x="11986" y="8523"/>
                  </a:lnTo>
                  <a:lnTo>
                    <a:pt x="12293" y="8503"/>
                  </a:lnTo>
                  <a:lnTo>
                    <a:pt x="12596" y="8476"/>
                  </a:lnTo>
                  <a:lnTo>
                    <a:pt x="12895" y="8443"/>
                  </a:lnTo>
                  <a:lnTo>
                    <a:pt x="13191" y="8403"/>
                  </a:lnTo>
                  <a:lnTo>
                    <a:pt x="13484" y="8355"/>
                  </a:lnTo>
                  <a:lnTo>
                    <a:pt x="13774" y="8300"/>
                  </a:lnTo>
                  <a:lnTo>
                    <a:pt x="14062" y="8236"/>
                  </a:lnTo>
                  <a:lnTo>
                    <a:pt x="14346" y="8165"/>
                  </a:lnTo>
                  <a:lnTo>
                    <a:pt x="14629" y="8084"/>
                  </a:lnTo>
                  <a:lnTo>
                    <a:pt x="14909" y="7994"/>
                  </a:lnTo>
                  <a:lnTo>
                    <a:pt x="15188" y="7894"/>
                  </a:lnTo>
                  <a:lnTo>
                    <a:pt x="15464" y="7785"/>
                  </a:lnTo>
                  <a:lnTo>
                    <a:pt x="15739" y="7665"/>
                  </a:lnTo>
                  <a:lnTo>
                    <a:pt x="16015" y="7534"/>
                  </a:lnTo>
                  <a:lnTo>
                    <a:pt x="16288" y="7392"/>
                  </a:lnTo>
                  <a:lnTo>
                    <a:pt x="16560" y="7239"/>
                  </a:lnTo>
                  <a:lnTo>
                    <a:pt x="16544" y="7225"/>
                  </a:lnTo>
                  <a:lnTo>
                    <a:pt x="16502" y="7187"/>
                  </a:lnTo>
                  <a:lnTo>
                    <a:pt x="16472" y="7158"/>
                  </a:lnTo>
                  <a:lnTo>
                    <a:pt x="16436" y="7122"/>
                  </a:lnTo>
                  <a:lnTo>
                    <a:pt x="16394" y="7081"/>
                  </a:lnTo>
                  <a:lnTo>
                    <a:pt x="16349" y="7032"/>
                  </a:lnTo>
                  <a:lnTo>
                    <a:pt x="16299" y="6977"/>
                  </a:lnTo>
                  <a:lnTo>
                    <a:pt x="16245" y="6915"/>
                  </a:lnTo>
                  <a:lnTo>
                    <a:pt x="16189" y="6847"/>
                  </a:lnTo>
                  <a:lnTo>
                    <a:pt x="16129" y="6772"/>
                  </a:lnTo>
                  <a:lnTo>
                    <a:pt x="16068" y="6692"/>
                  </a:lnTo>
                  <a:lnTo>
                    <a:pt x="16005" y="6604"/>
                  </a:lnTo>
                  <a:lnTo>
                    <a:pt x="15941" y="6509"/>
                  </a:lnTo>
                  <a:lnTo>
                    <a:pt x="15875" y="6409"/>
                  </a:lnTo>
                  <a:lnTo>
                    <a:pt x="15810" y="6302"/>
                  </a:lnTo>
                  <a:lnTo>
                    <a:pt x="15744" y="6188"/>
                  </a:lnTo>
                  <a:lnTo>
                    <a:pt x="15679" y="6068"/>
                  </a:lnTo>
                  <a:lnTo>
                    <a:pt x="15615" y="5940"/>
                  </a:lnTo>
                  <a:lnTo>
                    <a:pt x="15553" y="5807"/>
                  </a:lnTo>
                  <a:lnTo>
                    <a:pt x="15492" y="5667"/>
                  </a:lnTo>
                  <a:lnTo>
                    <a:pt x="15434" y="5520"/>
                  </a:lnTo>
                  <a:lnTo>
                    <a:pt x="15379" y="5366"/>
                  </a:lnTo>
                  <a:lnTo>
                    <a:pt x="15327" y="5207"/>
                  </a:lnTo>
                  <a:lnTo>
                    <a:pt x="15280" y="5040"/>
                  </a:lnTo>
                  <a:lnTo>
                    <a:pt x="15236" y="4867"/>
                  </a:lnTo>
                  <a:lnTo>
                    <a:pt x="15198" y="4687"/>
                  </a:lnTo>
                  <a:lnTo>
                    <a:pt x="15164" y="4500"/>
                  </a:lnTo>
                  <a:lnTo>
                    <a:pt x="15137" y="4307"/>
                  </a:lnTo>
                  <a:lnTo>
                    <a:pt x="15115" y="4107"/>
                  </a:lnTo>
                  <a:lnTo>
                    <a:pt x="15101" y="3901"/>
                  </a:lnTo>
                  <a:lnTo>
                    <a:pt x="15090" y="3695"/>
                  </a:lnTo>
                  <a:lnTo>
                    <a:pt x="15081" y="3500"/>
                  </a:lnTo>
                  <a:lnTo>
                    <a:pt x="15075" y="3314"/>
                  </a:lnTo>
                  <a:lnTo>
                    <a:pt x="15069" y="3136"/>
                  </a:lnTo>
                  <a:lnTo>
                    <a:pt x="15064" y="2966"/>
                  </a:lnTo>
                  <a:lnTo>
                    <a:pt x="15061" y="2806"/>
                  </a:lnTo>
                  <a:lnTo>
                    <a:pt x="15060" y="2654"/>
                  </a:lnTo>
                  <a:lnTo>
                    <a:pt x="15059" y="2510"/>
                  </a:lnTo>
                  <a:lnTo>
                    <a:pt x="15060" y="2374"/>
                  </a:lnTo>
                  <a:lnTo>
                    <a:pt x="15061" y="2246"/>
                  </a:lnTo>
                  <a:lnTo>
                    <a:pt x="15063" y="2126"/>
                  </a:lnTo>
                  <a:lnTo>
                    <a:pt x="15066" y="2013"/>
                  </a:lnTo>
                  <a:lnTo>
                    <a:pt x="15071" y="1908"/>
                  </a:lnTo>
                  <a:lnTo>
                    <a:pt x="15075" y="1809"/>
                  </a:lnTo>
                  <a:lnTo>
                    <a:pt x="15080" y="1717"/>
                  </a:lnTo>
                  <a:lnTo>
                    <a:pt x="15085" y="1633"/>
                  </a:lnTo>
                  <a:lnTo>
                    <a:pt x="15091" y="1554"/>
                  </a:lnTo>
                  <a:lnTo>
                    <a:pt x="15098" y="1483"/>
                  </a:lnTo>
                  <a:lnTo>
                    <a:pt x="15104" y="1417"/>
                  </a:lnTo>
                  <a:lnTo>
                    <a:pt x="15110" y="1357"/>
                  </a:lnTo>
                  <a:lnTo>
                    <a:pt x="15116" y="1304"/>
                  </a:lnTo>
                  <a:lnTo>
                    <a:pt x="15122" y="1255"/>
                  </a:lnTo>
                  <a:lnTo>
                    <a:pt x="15129" y="1213"/>
                  </a:lnTo>
                  <a:lnTo>
                    <a:pt x="15134" y="1175"/>
                  </a:lnTo>
                  <a:lnTo>
                    <a:pt x="15145" y="1115"/>
                  </a:lnTo>
                  <a:lnTo>
                    <a:pt x="15153" y="1074"/>
                  </a:lnTo>
                  <a:lnTo>
                    <a:pt x="15159" y="1051"/>
                  </a:lnTo>
                  <a:lnTo>
                    <a:pt x="15161" y="1043"/>
                  </a:lnTo>
                  <a:lnTo>
                    <a:pt x="15034" y="1138"/>
                  </a:lnTo>
                  <a:lnTo>
                    <a:pt x="14885" y="1227"/>
                  </a:lnTo>
                  <a:lnTo>
                    <a:pt x="14715" y="1310"/>
                  </a:lnTo>
                  <a:lnTo>
                    <a:pt x="14525" y="1386"/>
                  </a:lnTo>
                  <a:lnTo>
                    <a:pt x="14317" y="1458"/>
                  </a:lnTo>
                  <a:lnTo>
                    <a:pt x="14093" y="1523"/>
                  </a:lnTo>
                  <a:lnTo>
                    <a:pt x="13852" y="1583"/>
                  </a:lnTo>
                  <a:lnTo>
                    <a:pt x="13598" y="1638"/>
                  </a:lnTo>
                  <a:lnTo>
                    <a:pt x="13332" y="1686"/>
                  </a:lnTo>
                  <a:lnTo>
                    <a:pt x="13053" y="1730"/>
                  </a:lnTo>
                  <a:lnTo>
                    <a:pt x="12767" y="1768"/>
                  </a:lnTo>
                  <a:lnTo>
                    <a:pt x="12471" y="1801"/>
                  </a:lnTo>
                  <a:lnTo>
                    <a:pt x="12168" y="1830"/>
                  </a:lnTo>
                  <a:lnTo>
                    <a:pt x="11861" y="1853"/>
                  </a:lnTo>
                  <a:lnTo>
                    <a:pt x="11550" y="1872"/>
                  </a:lnTo>
                  <a:lnTo>
                    <a:pt x="11235" y="1885"/>
                  </a:lnTo>
                  <a:lnTo>
                    <a:pt x="10920" y="1894"/>
                  </a:lnTo>
                  <a:lnTo>
                    <a:pt x="10606" y="1898"/>
                  </a:lnTo>
                  <a:lnTo>
                    <a:pt x="10292" y="1898"/>
                  </a:lnTo>
                  <a:lnTo>
                    <a:pt x="9983" y="1893"/>
                  </a:lnTo>
                  <a:lnTo>
                    <a:pt x="9677" y="1884"/>
                  </a:lnTo>
                  <a:lnTo>
                    <a:pt x="9379" y="1872"/>
                  </a:lnTo>
                  <a:lnTo>
                    <a:pt x="9087" y="1854"/>
                  </a:lnTo>
                  <a:lnTo>
                    <a:pt x="8805" y="1832"/>
                  </a:lnTo>
                  <a:lnTo>
                    <a:pt x="8534" y="1806"/>
                  </a:lnTo>
                  <a:lnTo>
                    <a:pt x="8273" y="1777"/>
                  </a:lnTo>
                  <a:lnTo>
                    <a:pt x="8026" y="1744"/>
                  </a:lnTo>
                  <a:lnTo>
                    <a:pt x="7794" y="1707"/>
                  </a:lnTo>
                  <a:lnTo>
                    <a:pt x="7578" y="1667"/>
                  </a:lnTo>
                  <a:lnTo>
                    <a:pt x="7380" y="1622"/>
                  </a:lnTo>
                  <a:lnTo>
                    <a:pt x="7199" y="1575"/>
                  </a:lnTo>
                  <a:lnTo>
                    <a:pt x="7041" y="1524"/>
                  </a:lnTo>
                  <a:lnTo>
                    <a:pt x="6827" y="1448"/>
                  </a:lnTo>
                  <a:lnTo>
                    <a:pt x="6614" y="1377"/>
                  </a:lnTo>
                  <a:lnTo>
                    <a:pt x="6404" y="1309"/>
                  </a:lnTo>
                  <a:lnTo>
                    <a:pt x="6196" y="1244"/>
                  </a:lnTo>
                  <a:lnTo>
                    <a:pt x="5990" y="1183"/>
                  </a:lnTo>
                  <a:lnTo>
                    <a:pt x="5785" y="1125"/>
                  </a:lnTo>
                  <a:lnTo>
                    <a:pt x="5583" y="1072"/>
                  </a:lnTo>
                  <a:lnTo>
                    <a:pt x="5381" y="1023"/>
                  </a:lnTo>
                  <a:lnTo>
                    <a:pt x="5181" y="980"/>
                  </a:lnTo>
                  <a:lnTo>
                    <a:pt x="4984" y="940"/>
                  </a:lnTo>
                  <a:lnTo>
                    <a:pt x="4787" y="905"/>
                  </a:lnTo>
                  <a:lnTo>
                    <a:pt x="4591" y="876"/>
                  </a:lnTo>
                  <a:lnTo>
                    <a:pt x="4397" y="852"/>
                  </a:lnTo>
                  <a:lnTo>
                    <a:pt x="4203" y="834"/>
                  </a:lnTo>
                  <a:lnTo>
                    <a:pt x="4012" y="821"/>
                  </a:lnTo>
                  <a:lnTo>
                    <a:pt x="3820" y="814"/>
                  </a:lnTo>
                  <a:lnTo>
                    <a:pt x="3629" y="814"/>
                  </a:lnTo>
                  <a:lnTo>
                    <a:pt x="3439" y="819"/>
                  </a:lnTo>
                  <a:lnTo>
                    <a:pt x="3250" y="832"/>
                  </a:lnTo>
                  <a:lnTo>
                    <a:pt x="3062" y="850"/>
                  </a:lnTo>
                  <a:lnTo>
                    <a:pt x="2873" y="876"/>
                  </a:lnTo>
                  <a:lnTo>
                    <a:pt x="2685" y="909"/>
                  </a:lnTo>
                  <a:lnTo>
                    <a:pt x="2496" y="950"/>
                  </a:lnTo>
                  <a:lnTo>
                    <a:pt x="2309" y="997"/>
                  </a:lnTo>
                  <a:lnTo>
                    <a:pt x="2122" y="1053"/>
                  </a:lnTo>
                  <a:lnTo>
                    <a:pt x="1933" y="1116"/>
                  </a:lnTo>
                  <a:lnTo>
                    <a:pt x="1746" y="1188"/>
                  </a:lnTo>
                  <a:lnTo>
                    <a:pt x="1558" y="1267"/>
                  </a:lnTo>
                  <a:lnTo>
                    <a:pt x="1369" y="1356"/>
                  </a:lnTo>
                  <a:lnTo>
                    <a:pt x="1180" y="1453"/>
                  </a:lnTo>
                  <a:lnTo>
                    <a:pt x="990" y="1559"/>
                  </a:lnTo>
                  <a:lnTo>
                    <a:pt x="801" y="1674"/>
                  </a:lnTo>
                  <a:lnTo>
                    <a:pt x="702" y="875"/>
                  </a:lnTo>
                  <a:lnTo>
                    <a:pt x="0" y="0"/>
                  </a:lnTo>
                  <a:close/>
                </a:path>
              </a:pathLst>
            </a:cu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a:defRPr/>
              </a:pPr>
              <a:endParaRPr noProof="1"/>
            </a:p>
          </p:txBody>
        </p:sp>
        <p:sp>
          <p:nvSpPr>
            <p:cNvPr id="5" name="Freeform 5">
              <a:extLst>
                <a:ext uri="{FF2B5EF4-FFF2-40B4-BE49-F238E27FC236}">
                  <a16:creationId xmlns:a16="http://schemas.microsoft.com/office/drawing/2014/main" id="{F69359AB-C4EF-4E74-8BB4-F1F152044FC5}"/>
                </a:ext>
              </a:extLst>
            </p:cNvPr>
            <p:cNvSpPr>
              <a:spLocks noChangeAspect="1" noChangeArrowheads="1"/>
            </p:cNvSpPr>
            <p:nvPr/>
          </p:nvSpPr>
          <p:spPr bwMode="auto">
            <a:xfrm>
              <a:off x="7020650" y="-1014588"/>
              <a:ext cx="661876" cy="661876"/>
            </a:xfrm>
            <a:custGeom>
              <a:avLst/>
              <a:gdLst>
                <a:gd name="T0" fmla="*/ 2147483647 w 16074"/>
                <a:gd name="T1" fmla="*/ 2147483647 h 16128"/>
                <a:gd name="T2" fmla="*/ 2147483647 w 16074"/>
                <a:gd name="T3" fmla="*/ 2147483647 h 16128"/>
                <a:gd name="T4" fmla="*/ 2147483647 w 16074"/>
                <a:gd name="T5" fmla="*/ 2147483647 h 16128"/>
                <a:gd name="T6" fmla="*/ 2147483647 w 16074"/>
                <a:gd name="T7" fmla="*/ 2147483647 h 16128"/>
                <a:gd name="T8" fmla="*/ 2147483647 w 16074"/>
                <a:gd name="T9" fmla="*/ 2147483647 h 16128"/>
                <a:gd name="T10" fmla="*/ 2147483647 w 16074"/>
                <a:gd name="T11" fmla="*/ 2147483647 h 16128"/>
                <a:gd name="T12" fmla="*/ 2147483647 w 16074"/>
                <a:gd name="T13" fmla="*/ 2147483647 h 16128"/>
                <a:gd name="T14" fmla="*/ 2147483647 w 16074"/>
                <a:gd name="T15" fmla="*/ 2147483647 h 16128"/>
                <a:gd name="T16" fmla="*/ 2147483647 w 16074"/>
                <a:gd name="T17" fmla="*/ 2147483647 h 16128"/>
                <a:gd name="T18" fmla="*/ 2147483647 w 16074"/>
                <a:gd name="T19" fmla="*/ 2147483647 h 16128"/>
                <a:gd name="T20" fmla="*/ 2147483647 w 16074"/>
                <a:gd name="T21" fmla="*/ 2147483647 h 16128"/>
                <a:gd name="T22" fmla="*/ 2147483647 w 16074"/>
                <a:gd name="T23" fmla="*/ 2147483647 h 16128"/>
                <a:gd name="T24" fmla="*/ 2147483647 w 16074"/>
                <a:gd name="T25" fmla="*/ 2147483647 h 16128"/>
                <a:gd name="T26" fmla="*/ 2147483647 w 16074"/>
                <a:gd name="T27" fmla="*/ 2147483647 h 16128"/>
                <a:gd name="T28" fmla="*/ 2147483647 w 16074"/>
                <a:gd name="T29" fmla="*/ 2147483647 h 16128"/>
                <a:gd name="T30" fmla="*/ 2147483647 w 16074"/>
                <a:gd name="T31" fmla="*/ 2147483647 h 16128"/>
                <a:gd name="T32" fmla="*/ 2147483647 w 16074"/>
                <a:gd name="T33" fmla="*/ 2147483647 h 16128"/>
                <a:gd name="T34" fmla="*/ 2147483647 w 16074"/>
                <a:gd name="T35" fmla="*/ 2147483647 h 16128"/>
                <a:gd name="T36" fmla="*/ 2147483647 w 16074"/>
                <a:gd name="T37" fmla="*/ 2147483647 h 16128"/>
                <a:gd name="T38" fmla="*/ 2147483647 w 16074"/>
                <a:gd name="T39" fmla="*/ 2147483647 h 16128"/>
                <a:gd name="T40" fmla="*/ 2147483647 w 16074"/>
                <a:gd name="T41" fmla="*/ 0 h 16128"/>
                <a:gd name="T42" fmla="*/ 2147483647 w 16074"/>
                <a:gd name="T43" fmla="*/ 2147483647 h 16128"/>
                <a:gd name="T44" fmla="*/ 2147483647 w 16074"/>
                <a:gd name="T45" fmla="*/ 2147483647 h 16128"/>
                <a:gd name="T46" fmla="*/ 2147483647 w 16074"/>
                <a:gd name="T47" fmla="*/ 2147483647 h 16128"/>
                <a:gd name="T48" fmla="*/ 2147483647 w 16074"/>
                <a:gd name="T49" fmla="*/ 2147483647 h 16128"/>
                <a:gd name="T50" fmla="*/ 2147483647 w 16074"/>
                <a:gd name="T51" fmla="*/ 2147483647 h 16128"/>
                <a:gd name="T52" fmla="*/ 2147483647 w 16074"/>
                <a:gd name="T53" fmla="*/ 2147483647 h 16128"/>
                <a:gd name="T54" fmla="*/ 2147483647 w 16074"/>
                <a:gd name="T55" fmla="*/ 2147483647 h 16128"/>
                <a:gd name="T56" fmla="*/ 2147483647 w 16074"/>
                <a:gd name="T57" fmla="*/ 2147483647 h 16128"/>
                <a:gd name="T58" fmla="*/ 2147483647 w 16074"/>
                <a:gd name="T59" fmla="*/ 2147483647 h 16128"/>
                <a:gd name="T60" fmla="*/ 2147483647 w 16074"/>
                <a:gd name="T61" fmla="*/ 2147483647 h 16128"/>
                <a:gd name="T62" fmla="*/ 2147483647 w 16074"/>
                <a:gd name="T63" fmla="*/ 2147483647 h 16128"/>
                <a:gd name="T64" fmla="*/ 2147483647 w 16074"/>
                <a:gd name="T65" fmla="*/ 2147483647 h 16128"/>
                <a:gd name="T66" fmla="*/ 2147483647 w 16074"/>
                <a:gd name="T67" fmla="*/ 2147483647 h 16128"/>
                <a:gd name="T68" fmla="*/ 2147483647 w 16074"/>
                <a:gd name="T69" fmla="*/ 2147483647 h 16128"/>
                <a:gd name="T70" fmla="*/ 2147483647 w 16074"/>
                <a:gd name="T71" fmla="*/ 2147483647 h 16128"/>
                <a:gd name="T72" fmla="*/ 2147483647 w 16074"/>
                <a:gd name="T73" fmla="*/ 2147483647 h 16128"/>
                <a:gd name="T74" fmla="*/ 2147483647 w 16074"/>
                <a:gd name="T75" fmla="*/ 2147483647 h 16128"/>
                <a:gd name="T76" fmla="*/ 2147483647 w 16074"/>
                <a:gd name="T77" fmla="*/ 2147483647 h 16128"/>
                <a:gd name="T78" fmla="*/ 2147483647 w 16074"/>
                <a:gd name="T79" fmla="*/ 2147483647 h 16128"/>
                <a:gd name="T80" fmla="*/ 2147483647 w 16074"/>
                <a:gd name="T81" fmla="*/ 2147483647 h 16128"/>
                <a:gd name="T82" fmla="*/ 2147483647 w 16074"/>
                <a:gd name="T83" fmla="*/ 2147483647 h 16128"/>
                <a:gd name="T84" fmla="*/ 2147483647 w 16074"/>
                <a:gd name="T85" fmla="*/ 2147483647 h 16128"/>
                <a:gd name="T86" fmla="*/ 2147483647 w 16074"/>
                <a:gd name="T87" fmla="*/ 2147483647 h 16128"/>
                <a:gd name="T88" fmla="*/ 2147483647 w 16074"/>
                <a:gd name="T89" fmla="*/ 2147483647 h 16128"/>
                <a:gd name="T90" fmla="*/ 2147483647 w 16074"/>
                <a:gd name="T91" fmla="*/ 2147483647 h 16128"/>
                <a:gd name="T92" fmla="*/ 2147483647 w 16074"/>
                <a:gd name="T93" fmla="*/ 2147483647 h 16128"/>
                <a:gd name="T94" fmla="*/ 2147483647 w 16074"/>
                <a:gd name="T95" fmla="*/ 2147483647 h 16128"/>
                <a:gd name="T96" fmla="*/ 2147483647 w 16074"/>
                <a:gd name="T97" fmla="*/ 2147483647 h 16128"/>
                <a:gd name="T98" fmla="*/ 2147483647 w 16074"/>
                <a:gd name="T99" fmla="*/ 2147483647 h 16128"/>
                <a:gd name="T100" fmla="*/ 2147483647 w 16074"/>
                <a:gd name="T101" fmla="*/ 2147483647 h 16128"/>
                <a:gd name="T102" fmla="*/ 2147483647 w 16074"/>
                <a:gd name="T103" fmla="*/ 2147483647 h 16128"/>
                <a:gd name="T104" fmla="*/ 2147483647 w 16074"/>
                <a:gd name="T105" fmla="*/ 2147483647 h 16128"/>
                <a:gd name="T106" fmla="*/ 2147483647 w 16074"/>
                <a:gd name="T107" fmla="*/ 2147483647 h 16128"/>
                <a:gd name="T108" fmla="*/ 2147483647 w 16074"/>
                <a:gd name="T109" fmla="*/ 2147483647 h 16128"/>
                <a:gd name="T110" fmla="*/ 2147483647 w 16074"/>
                <a:gd name="T111" fmla="*/ 2147483647 h 1612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6074" h="16128">
                  <a:moveTo>
                    <a:pt x="454" y="12169"/>
                  </a:moveTo>
                  <a:lnTo>
                    <a:pt x="1614" y="10993"/>
                  </a:lnTo>
                  <a:lnTo>
                    <a:pt x="1844" y="11188"/>
                  </a:lnTo>
                  <a:lnTo>
                    <a:pt x="2077" y="11378"/>
                  </a:lnTo>
                  <a:lnTo>
                    <a:pt x="2313" y="11564"/>
                  </a:lnTo>
                  <a:lnTo>
                    <a:pt x="2550" y="11742"/>
                  </a:lnTo>
                  <a:lnTo>
                    <a:pt x="2792" y="11916"/>
                  </a:lnTo>
                  <a:lnTo>
                    <a:pt x="3035" y="12083"/>
                  </a:lnTo>
                  <a:lnTo>
                    <a:pt x="3280" y="12242"/>
                  </a:lnTo>
                  <a:lnTo>
                    <a:pt x="3529" y="12395"/>
                  </a:lnTo>
                  <a:lnTo>
                    <a:pt x="3781" y="12540"/>
                  </a:lnTo>
                  <a:lnTo>
                    <a:pt x="4035" y="12677"/>
                  </a:lnTo>
                  <a:lnTo>
                    <a:pt x="4293" y="12804"/>
                  </a:lnTo>
                  <a:lnTo>
                    <a:pt x="4554" y="12923"/>
                  </a:lnTo>
                  <a:lnTo>
                    <a:pt x="4818" y="13031"/>
                  </a:lnTo>
                  <a:lnTo>
                    <a:pt x="5086" y="13131"/>
                  </a:lnTo>
                  <a:lnTo>
                    <a:pt x="5356" y="13220"/>
                  </a:lnTo>
                  <a:lnTo>
                    <a:pt x="5630" y="13298"/>
                  </a:lnTo>
                  <a:lnTo>
                    <a:pt x="5908" y="13364"/>
                  </a:lnTo>
                  <a:lnTo>
                    <a:pt x="6189" y="13418"/>
                  </a:lnTo>
                  <a:lnTo>
                    <a:pt x="6474" y="13461"/>
                  </a:lnTo>
                  <a:lnTo>
                    <a:pt x="6763" y="13491"/>
                  </a:lnTo>
                  <a:lnTo>
                    <a:pt x="7056" y="13508"/>
                  </a:lnTo>
                  <a:lnTo>
                    <a:pt x="7352" y="13511"/>
                  </a:lnTo>
                  <a:lnTo>
                    <a:pt x="7653" y="13501"/>
                  </a:lnTo>
                  <a:lnTo>
                    <a:pt x="7958" y="13476"/>
                  </a:lnTo>
                  <a:lnTo>
                    <a:pt x="8267" y="13437"/>
                  </a:lnTo>
                  <a:lnTo>
                    <a:pt x="8579" y="13381"/>
                  </a:lnTo>
                  <a:lnTo>
                    <a:pt x="8897" y="13311"/>
                  </a:lnTo>
                  <a:lnTo>
                    <a:pt x="9219" y="13224"/>
                  </a:lnTo>
                  <a:lnTo>
                    <a:pt x="9546" y="13121"/>
                  </a:lnTo>
                  <a:lnTo>
                    <a:pt x="9877" y="13001"/>
                  </a:lnTo>
                  <a:lnTo>
                    <a:pt x="10212" y="12863"/>
                  </a:lnTo>
                  <a:lnTo>
                    <a:pt x="10554" y="12708"/>
                  </a:lnTo>
                  <a:lnTo>
                    <a:pt x="5225" y="7326"/>
                  </a:lnTo>
                  <a:lnTo>
                    <a:pt x="3765" y="8813"/>
                  </a:lnTo>
                  <a:lnTo>
                    <a:pt x="1503" y="6582"/>
                  </a:lnTo>
                  <a:lnTo>
                    <a:pt x="5491" y="2537"/>
                  </a:lnTo>
                  <a:lnTo>
                    <a:pt x="5547" y="2563"/>
                  </a:lnTo>
                  <a:lnTo>
                    <a:pt x="5604" y="2588"/>
                  </a:lnTo>
                  <a:lnTo>
                    <a:pt x="5663" y="2610"/>
                  </a:lnTo>
                  <a:lnTo>
                    <a:pt x="5724" y="2631"/>
                  </a:lnTo>
                  <a:lnTo>
                    <a:pt x="5787" y="2649"/>
                  </a:lnTo>
                  <a:lnTo>
                    <a:pt x="5852" y="2666"/>
                  </a:lnTo>
                  <a:lnTo>
                    <a:pt x="5918" y="2680"/>
                  </a:lnTo>
                  <a:lnTo>
                    <a:pt x="5986" y="2693"/>
                  </a:lnTo>
                  <a:lnTo>
                    <a:pt x="6055" y="2703"/>
                  </a:lnTo>
                  <a:lnTo>
                    <a:pt x="6127" y="2711"/>
                  </a:lnTo>
                  <a:lnTo>
                    <a:pt x="6200" y="2716"/>
                  </a:lnTo>
                  <a:lnTo>
                    <a:pt x="6274" y="2719"/>
                  </a:lnTo>
                  <a:lnTo>
                    <a:pt x="6351" y="2719"/>
                  </a:lnTo>
                  <a:lnTo>
                    <a:pt x="6429" y="2716"/>
                  </a:lnTo>
                  <a:lnTo>
                    <a:pt x="6508" y="2710"/>
                  </a:lnTo>
                  <a:lnTo>
                    <a:pt x="6588" y="2700"/>
                  </a:lnTo>
                  <a:lnTo>
                    <a:pt x="6671" y="2688"/>
                  </a:lnTo>
                  <a:lnTo>
                    <a:pt x="6755" y="2673"/>
                  </a:lnTo>
                  <a:lnTo>
                    <a:pt x="6840" y="2654"/>
                  </a:lnTo>
                  <a:lnTo>
                    <a:pt x="6925" y="2632"/>
                  </a:lnTo>
                  <a:lnTo>
                    <a:pt x="7013" y="2607"/>
                  </a:lnTo>
                  <a:lnTo>
                    <a:pt x="7102" y="2577"/>
                  </a:lnTo>
                  <a:lnTo>
                    <a:pt x="7192" y="2545"/>
                  </a:lnTo>
                  <a:lnTo>
                    <a:pt x="7283" y="2508"/>
                  </a:lnTo>
                  <a:lnTo>
                    <a:pt x="7375" y="2468"/>
                  </a:lnTo>
                  <a:lnTo>
                    <a:pt x="7469" y="2423"/>
                  </a:lnTo>
                  <a:lnTo>
                    <a:pt x="7563" y="2375"/>
                  </a:lnTo>
                  <a:lnTo>
                    <a:pt x="7659" y="2321"/>
                  </a:lnTo>
                  <a:lnTo>
                    <a:pt x="7756" y="2265"/>
                  </a:lnTo>
                  <a:lnTo>
                    <a:pt x="7854" y="2203"/>
                  </a:lnTo>
                  <a:lnTo>
                    <a:pt x="7953" y="2137"/>
                  </a:lnTo>
                  <a:lnTo>
                    <a:pt x="8053" y="2066"/>
                  </a:lnTo>
                  <a:lnTo>
                    <a:pt x="9204" y="3243"/>
                  </a:lnTo>
                  <a:lnTo>
                    <a:pt x="7220" y="5296"/>
                  </a:lnTo>
                  <a:lnTo>
                    <a:pt x="12597" y="10708"/>
                  </a:lnTo>
                  <a:lnTo>
                    <a:pt x="12775" y="10387"/>
                  </a:lnTo>
                  <a:lnTo>
                    <a:pt x="12930" y="10057"/>
                  </a:lnTo>
                  <a:lnTo>
                    <a:pt x="13065" y="9719"/>
                  </a:lnTo>
                  <a:lnTo>
                    <a:pt x="13179" y="9373"/>
                  </a:lnTo>
                  <a:lnTo>
                    <a:pt x="13271" y="9022"/>
                  </a:lnTo>
                  <a:lnTo>
                    <a:pt x="13344" y="8664"/>
                  </a:lnTo>
                  <a:lnTo>
                    <a:pt x="13396" y="8301"/>
                  </a:lnTo>
                  <a:lnTo>
                    <a:pt x="13426" y="7934"/>
                  </a:lnTo>
                  <a:lnTo>
                    <a:pt x="13437" y="7564"/>
                  </a:lnTo>
                  <a:lnTo>
                    <a:pt x="13427" y="7192"/>
                  </a:lnTo>
                  <a:lnTo>
                    <a:pt x="13398" y="6818"/>
                  </a:lnTo>
                  <a:lnTo>
                    <a:pt x="13347" y="6443"/>
                  </a:lnTo>
                  <a:lnTo>
                    <a:pt x="13277" y="6068"/>
                  </a:lnTo>
                  <a:lnTo>
                    <a:pt x="13188" y="5694"/>
                  </a:lnTo>
                  <a:lnTo>
                    <a:pt x="13079" y="5321"/>
                  </a:lnTo>
                  <a:lnTo>
                    <a:pt x="12949" y="4950"/>
                  </a:lnTo>
                  <a:lnTo>
                    <a:pt x="12801" y="4583"/>
                  </a:lnTo>
                  <a:lnTo>
                    <a:pt x="12634" y="4220"/>
                  </a:lnTo>
                  <a:lnTo>
                    <a:pt x="12447" y="3862"/>
                  </a:lnTo>
                  <a:lnTo>
                    <a:pt x="12241" y="3509"/>
                  </a:lnTo>
                  <a:lnTo>
                    <a:pt x="12017" y="3162"/>
                  </a:lnTo>
                  <a:lnTo>
                    <a:pt x="11773" y="2822"/>
                  </a:lnTo>
                  <a:lnTo>
                    <a:pt x="11511" y="2492"/>
                  </a:lnTo>
                  <a:lnTo>
                    <a:pt x="11230" y="2169"/>
                  </a:lnTo>
                  <a:lnTo>
                    <a:pt x="10931" y="1856"/>
                  </a:lnTo>
                  <a:lnTo>
                    <a:pt x="10613" y="1553"/>
                  </a:lnTo>
                  <a:lnTo>
                    <a:pt x="10277" y="1262"/>
                  </a:lnTo>
                  <a:lnTo>
                    <a:pt x="9924" y="982"/>
                  </a:lnTo>
                  <a:lnTo>
                    <a:pt x="9551" y="716"/>
                  </a:lnTo>
                  <a:lnTo>
                    <a:pt x="9162" y="463"/>
                  </a:lnTo>
                  <a:lnTo>
                    <a:pt x="8754" y="224"/>
                  </a:lnTo>
                  <a:lnTo>
                    <a:pt x="8329" y="0"/>
                  </a:lnTo>
                  <a:lnTo>
                    <a:pt x="8761" y="35"/>
                  </a:lnTo>
                  <a:lnTo>
                    <a:pt x="9199" y="99"/>
                  </a:lnTo>
                  <a:lnTo>
                    <a:pt x="9641" y="192"/>
                  </a:lnTo>
                  <a:lnTo>
                    <a:pt x="10084" y="310"/>
                  </a:lnTo>
                  <a:lnTo>
                    <a:pt x="10526" y="458"/>
                  </a:lnTo>
                  <a:lnTo>
                    <a:pt x="10966" y="632"/>
                  </a:lnTo>
                  <a:lnTo>
                    <a:pt x="11402" y="832"/>
                  </a:lnTo>
                  <a:lnTo>
                    <a:pt x="11830" y="1057"/>
                  </a:lnTo>
                  <a:lnTo>
                    <a:pt x="12250" y="1307"/>
                  </a:lnTo>
                  <a:lnTo>
                    <a:pt x="12659" y="1583"/>
                  </a:lnTo>
                  <a:lnTo>
                    <a:pt x="13054" y="1881"/>
                  </a:lnTo>
                  <a:lnTo>
                    <a:pt x="13435" y="2203"/>
                  </a:lnTo>
                  <a:lnTo>
                    <a:pt x="13798" y="2548"/>
                  </a:lnTo>
                  <a:lnTo>
                    <a:pt x="14141" y="2915"/>
                  </a:lnTo>
                  <a:lnTo>
                    <a:pt x="14464" y="3304"/>
                  </a:lnTo>
                  <a:lnTo>
                    <a:pt x="14762" y="3714"/>
                  </a:lnTo>
                  <a:lnTo>
                    <a:pt x="15036" y="4146"/>
                  </a:lnTo>
                  <a:lnTo>
                    <a:pt x="15281" y="4596"/>
                  </a:lnTo>
                  <a:lnTo>
                    <a:pt x="15496" y="5067"/>
                  </a:lnTo>
                  <a:lnTo>
                    <a:pt x="15679" y="5557"/>
                  </a:lnTo>
                  <a:lnTo>
                    <a:pt x="15829" y="6065"/>
                  </a:lnTo>
                  <a:lnTo>
                    <a:pt x="15942" y="6591"/>
                  </a:lnTo>
                  <a:lnTo>
                    <a:pt x="16016" y="7135"/>
                  </a:lnTo>
                  <a:lnTo>
                    <a:pt x="16052" y="7695"/>
                  </a:lnTo>
                  <a:lnTo>
                    <a:pt x="16044" y="8271"/>
                  </a:lnTo>
                  <a:lnTo>
                    <a:pt x="15991" y="8863"/>
                  </a:lnTo>
                  <a:lnTo>
                    <a:pt x="15892" y="9471"/>
                  </a:lnTo>
                  <a:lnTo>
                    <a:pt x="15744" y="10093"/>
                  </a:lnTo>
                  <a:lnTo>
                    <a:pt x="15545" y="10729"/>
                  </a:lnTo>
                  <a:lnTo>
                    <a:pt x="15294" y="11379"/>
                  </a:lnTo>
                  <a:lnTo>
                    <a:pt x="14987" y="12042"/>
                  </a:lnTo>
                  <a:lnTo>
                    <a:pt x="14623" y="12717"/>
                  </a:lnTo>
                  <a:lnTo>
                    <a:pt x="16074" y="14218"/>
                  </a:lnTo>
                  <a:lnTo>
                    <a:pt x="14156" y="16081"/>
                  </a:lnTo>
                  <a:lnTo>
                    <a:pt x="12655" y="14684"/>
                  </a:lnTo>
                  <a:lnTo>
                    <a:pt x="12293" y="14873"/>
                  </a:lnTo>
                  <a:lnTo>
                    <a:pt x="11934" y="15048"/>
                  </a:lnTo>
                  <a:lnTo>
                    <a:pt x="11578" y="15211"/>
                  </a:lnTo>
                  <a:lnTo>
                    <a:pt x="11223" y="15360"/>
                  </a:lnTo>
                  <a:lnTo>
                    <a:pt x="10870" y="15495"/>
                  </a:lnTo>
                  <a:lnTo>
                    <a:pt x="10520" y="15617"/>
                  </a:lnTo>
                  <a:lnTo>
                    <a:pt x="10173" y="15726"/>
                  </a:lnTo>
                  <a:lnTo>
                    <a:pt x="9828" y="15822"/>
                  </a:lnTo>
                  <a:lnTo>
                    <a:pt x="9485" y="15904"/>
                  </a:lnTo>
                  <a:lnTo>
                    <a:pt x="9145" y="15974"/>
                  </a:lnTo>
                  <a:lnTo>
                    <a:pt x="8808" y="16030"/>
                  </a:lnTo>
                  <a:lnTo>
                    <a:pt x="8472" y="16074"/>
                  </a:lnTo>
                  <a:lnTo>
                    <a:pt x="8140" y="16105"/>
                  </a:lnTo>
                  <a:lnTo>
                    <a:pt x="7812" y="16123"/>
                  </a:lnTo>
                  <a:lnTo>
                    <a:pt x="7486" y="16128"/>
                  </a:lnTo>
                  <a:lnTo>
                    <a:pt x="7164" y="16121"/>
                  </a:lnTo>
                  <a:lnTo>
                    <a:pt x="6845" y="16101"/>
                  </a:lnTo>
                  <a:lnTo>
                    <a:pt x="6529" y="16069"/>
                  </a:lnTo>
                  <a:lnTo>
                    <a:pt x="6216" y="16024"/>
                  </a:lnTo>
                  <a:lnTo>
                    <a:pt x="5906" y="15967"/>
                  </a:lnTo>
                  <a:lnTo>
                    <a:pt x="5601" y="15897"/>
                  </a:lnTo>
                  <a:lnTo>
                    <a:pt x="5298" y="15816"/>
                  </a:lnTo>
                  <a:lnTo>
                    <a:pt x="5001" y="15722"/>
                  </a:lnTo>
                  <a:lnTo>
                    <a:pt x="4706" y="15616"/>
                  </a:lnTo>
                  <a:lnTo>
                    <a:pt x="4415" y="15498"/>
                  </a:lnTo>
                  <a:lnTo>
                    <a:pt x="4129" y="15368"/>
                  </a:lnTo>
                  <a:lnTo>
                    <a:pt x="3846" y="15227"/>
                  </a:lnTo>
                  <a:lnTo>
                    <a:pt x="3568" y="15073"/>
                  </a:lnTo>
                  <a:lnTo>
                    <a:pt x="3293" y="14907"/>
                  </a:lnTo>
                  <a:lnTo>
                    <a:pt x="3023" y="14731"/>
                  </a:lnTo>
                  <a:lnTo>
                    <a:pt x="2757" y="14542"/>
                  </a:lnTo>
                  <a:lnTo>
                    <a:pt x="2496" y="14342"/>
                  </a:lnTo>
                  <a:lnTo>
                    <a:pt x="2509" y="14390"/>
                  </a:lnTo>
                  <a:lnTo>
                    <a:pt x="2520" y="14439"/>
                  </a:lnTo>
                  <a:lnTo>
                    <a:pt x="2528" y="14487"/>
                  </a:lnTo>
                  <a:lnTo>
                    <a:pt x="2533" y="14536"/>
                  </a:lnTo>
                  <a:lnTo>
                    <a:pt x="2536" y="14586"/>
                  </a:lnTo>
                  <a:lnTo>
                    <a:pt x="2537" y="14635"/>
                  </a:lnTo>
                  <a:lnTo>
                    <a:pt x="2534" y="14686"/>
                  </a:lnTo>
                  <a:lnTo>
                    <a:pt x="2530" y="14735"/>
                  </a:lnTo>
                  <a:lnTo>
                    <a:pt x="2523" y="14785"/>
                  </a:lnTo>
                  <a:lnTo>
                    <a:pt x="2514" y="14835"/>
                  </a:lnTo>
                  <a:lnTo>
                    <a:pt x="2502" y="14884"/>
                  </a:lnTo>
                  <a:lnTo>
                    <a:pt x="2489" y="14934"/>
                  </a:lnTo>
                  <a:lnTo>
                    <a:pt x="2473" y="14983"/>
                  </a:lnTo>
                  <a:lnTo>
                    <a:pt x="2454" y="15031"/>
                  </a:lnTo>
                  <a:lnTo>
                    <a:pt x="2434" y="15080"/>
                  </a:lnTo>
                  <a:lnTo>
                    <a:pt x="2412" y="15127"/>
                  </a:lnTo>
                  <a:lnTo>
                    <a:pt x="2388" y="15174"/>
                  </a:lnTo>
                  <a:lnTo>
                    <a:pt x="2363" y="15222"/>
                  </a:lnTo>
                  <a:lnTo>
                    <a:pt x="2334" y="15267"/>
                  </a:lnTo>
                  <a:lnTo>
                    <a:pt x="2305" y="15313"/>
                  </a:lnTo>
                  <a:lnTo>
                    <a:pt x="2275" y="15358"/>
                  </a:lnTo>
                  <a:lnTo>
                    <a:pt x="2241" y="15401"/>
                  </a:lnTo>
                  <a:lnTo>
                    <a:pt x="2207" y="15444"/>
                  </a:lnTo>
                  <a:lnTo>
                    <a:pt x="2171" y="15486"/>
                  </a:lnTo>
                  <a:lnTo>
                    <a:pt x="2134" y="15526"/>
                  </a:lnTo>
                  <a:lnTo>
                    <a:pt x="2095" y="15567"/>
                  </a:lnTo>
                  <a:lnTo>
                    <a:pt x="2055" y="15605"/>
                  </a:lnTo>
                  <a:lnTo>
                    <a:pt x="2013" y="15642"/>
                  </a:lnTo>
                  <a:lnTo>
                    <a:pt x="1971" y="15677"/>
                  </a:lnTo>
                  <a:lnTo>
                    <a:pt x="1927" y="15713"/>
                  </a:lnTo>
                  <a:lnTo>
                    <a:pt x="1881" y="15745"/>
                  </a:lnTo>
                  <a:lnTo>
                    <a:pt x="1836" y="15777"/>
                  </a:lnTo>
                  <a:lnTo>
                    <a:pt x="1779" y="15812"/>
                  </a:lnTo>
                  <a:lnTo>
                    <a:pt x="1723" y="15845"/>
                  </a:lnTo>
                  <a:lnTo>
                    <a:pt x="1666" y="15874"/>
                  </a:lnTo>
                  <a:lnTo>
                    <a:pt x="1610" y="15900"/>
                  </a:lnTo>
                  <a:lnTo>
                    <a:pt x="1552" y="15923"/>
                  </a:lnTo>
                  <a:lnTo>
                    <a:pt x="1496" y="15944"/>
                  </a:lnTo>
                  <a:lnTo>
                    <a:pt x="1438" y="15961"/>
                  </a:lnTo>
                  <a:lnTo>
                    <a:pt x="1381" y="15975"/>
                  </a:lnTo>
                  <a:lnTo>
                    <a:pt x="1324" y="15987"/>
                  </a:lnTo>
                  <a:lnTo>
                    <a:pt x="1267" y="15995"/>
                  </a:lnTo>
                  <a:lnTo>
                    <a:pt x="1210" y="16001"/>
                  </a:lnTo>
                  <a:lnTo>
                    <a:pt x="1154" y="16003"/>
                  </a:lnTo>
                  <a:lnTo>
                    <a:pt x="1098" y="16003"/>
                  </a:lnTo>
                  <a:lnTo>
                    <a:pt x="1043" y="16000"/>
                  </a:lnTo>
                  <a:lnTo>
                    <a:pt x="987" y="15995"/>
                  </a:lnTo>
                  <a:lnTo>
                    <a:pt x="933" y="15986"/>
                  </a:lnTo>
                  <a:lnTo>
                    <a:pt x="879" y="15975"/>
                  </a:lnTo>
                  <a:lnTo>
                    <a:pt x="826" y="15961"/>
                  </a:lnTo>
                  <a:lnTo>
                    <a:pt x="773" y="15944"/>
                  </a:lnTo>
                  <a:lnTo>
                    <a:pt x="722" y="15924"/>
                  </a:lnTo>
                  <a:lnTo>
                    <a:pt x="671" y="15902"/>
                  </a:lnTo>
                  <a:lnTo>
                    <a:pt x="622" y="15877"/>
                  </a:lnTo>
                  <a:lnTo>
                    <a:pt x="573" y="15849"/>
                  </a:lnTo>
                  <a:lnTo>
                    <a:pt x="527" y="15819"/>
                  </a:lnTo>
                  <a:lnTo>
                    <a:pt x="480" y="15786"/>
                  </a:lnTo>
                  <a:lnTo>
                    <a:pt x="436" y="15751"/>
                  </a:lnTo>
                  <a:lnTo>
                    <a:pt x="393" y="15713"/>
                  </a:lnTo>
                  <a:lnTo>
                    <a:pt x="350" y="15671"/>
                  </a:lnTo>
                  <a:lnTo>
                    <a:pt x="310" y="15628"/>
                  </a:lnTo>
                  <a:lnTo>
                    <a:pt x="271" y="15583"/>
                  </a:lnTo>
                  <a:lnTo>
                    <a:pt x="234" y="15534"/>
                  </a:lnTo>
                  <a:lnTo>
                    <a:pt x="199" y="15483"/>
                  </a:lnTo>
                  <a:lnTo>
                    <a:pt x="143" y="15391"/>
                  </a:lnTo>
                  <a:lnTo>
                    <a:pt x="98" y="15299"/>
                  </a:lnTo>
                  <a:lnTo>
                    <a:pt x="61" y="15206"/>
                  </a:lnTo>
                  <a:lnTo>
                    <a:pt x="33" y="15112"/>
                  </a:lnTo>
                  <a:lnTo>
                    <a:pt x="14" y="15019"/>
                  </a:lnTo>
                  <a:lnTo>
                    <a:pt x="3" y="14925"/>
                  </a:lnTo>
                  <a:lnTo>
                    <a:pt x="0" y="14833"/>
                  </a:lnTo>
                  <a:lnTo>
                    <a:pt x="5" y="14741"/>
                  </a:lnTo>
                  <a:lnTo>
                    <a:pt x="17" y="14651"/>
                  </a:lnTo>
                  <a:lnTo>
                    <a:pt x="36" y="14562"/>
                  </a:lnTo>
                  <a:lnTo>
                    <a:pt x="63" y="14475"/>
                  </a:lnTo>
                  <a:lnTo>
                    <a:pt x="95" y="14389"/>
                  </a:lnTo>
                  <a:lnTo>
                    <a:pt x="133" y="14307"/>
                  </a:lnTo>
                  <a:lnTo>
                    <a:pt x="179" y="14226"/>
                  </a:lnTo>
                  <a:lnTo>
                    <a:pt x="228" y="14148"/>
                  </a:lnTo>
                  <a:lnTo>
                    <a:pt x="284" y="14075"/>
                  </a:lnTo>
                  <a:lnTo>
                    <a:pt x="344" y="14004"/>
                  </a:lnTo>
                  <a:lnTo>
                    <a:pt x="409" y="13938"/>
                  </a:lnTo>
                  <a:lnTo>
                    <a:pt x="478" y="13874"/>
                  </a:lnTo>
                  <a:lnTo>
                    <a:pt x="551" y="13816"/>
                  </a:lnTo>
                  <a:lnTo>
                    <a:pt x="628" y="13762"/>
                  </a:lnTo>
                  <a:lnTo>
                    <a:pt x="708" y="13714"/>
                  </a:lnTo>
                  <a:lnTo>
                    <a:pt x="791" y="13670"/>
                  </a:lnTo>
                  <a:lnTo>
                    <a:pt x="878" y="13632"/>
                  </a:lnTo>
                  <a:lnTo>
                    <a:pt x="967" y="13601"/>
                  </a:lnTo>
                  <a:lnTo>
                    <a:pt x="1057" y="13575"/>
                  </a:lnTo>
                  <a:lnTo>
                    <a:pt x="1150" y="13556"/>
                  </a:lnTo>
                  <a:lnTo>
                    <a:pt x="1244" y="13542"/>
                  </a:lnTo>
                  <a:lnTo>
                    <a:pt x="1339" y="13536"/>
                  </a:lnTo>
                  <a:lnTo>
                    <a:pt x="1436" y="13538"/>
                  </a:lnTo>
                  <a:lnTo>
                    <a:pt x="1533" y="13548"/>
                  </a:lnTo>
                  <a:lnTo>
                    <a:pt x="1630" y="13565"/>
                  </a:lnTo>
                  <a:lnTo>
                    <a:pt x="1553" y="13486"/>
                  </a:lnTo>
                  <a:lnTo>
                    <a:pt x="1477" y="13406"/>
                  </a:lnTo>
                  <a:lnTo>
                    <a:pt x="1400" y="13325"/>
                  </a:lnTo>
                  <a:lnTo>
                    <a:pt x="1324" y="13243"/>
                  </a:lnTo>
                  <a:lnTo>
                    <a:pt x="1248" y="13159"/>
                  </a:lnTo>
                  <a:lnTo>
                    <a:pt x="1174" y="13075"/>
                  </a:lnTo>
                  <a:lnTo>
                    <a:pt x="1100" y="12990"/>
                  </a:lnTo>
                  <a:lnTo>
                    <a:pt x="1026" y="12903"/>
                  </a:lnTo>
                  <a:lnTo>
                    <a:pt x="953" y="12815"/>
                  </a:lnTo>
                  <a:lnTo>
                    <a:pt x="880" y="12726"/>
                  </a:lnTo>
                  <a:lnTo>
                    <a:pt x="807" y="12636"/>
                  </a:lnTo>
                  <a:lnTo>
                    <a:pt x="736" y="12545"/>
                  </a:lnTo>
                  <a:lnTo>
                    <a:pt x="665" y="12453"/>
                  </a:lnTo>
                  <a:lnTo>
                    <a:pt x="594" y="12359"/>
                  </a:lnTo>
                  <a:lnTo>
                    <a:pt x="524" y="12264"/>
                  </a:lnTo>
                  <a:lnTo>
                    <a:pt x="454" y="12169"/>
                  </a:lnTo>
                  <a:close/>
                </a:path>
              </a:pathLst>
            </a:custGeom>
            <a:gradFill rotWithShape="1">
              <a:gsLst>
                <a:gs pos="0">
                  <a:srgbClr val="FFFF00"/>
                </a:gs>
                <a:gs pos="55000">
                  <a:srgbClr val="FFFFDA"/>
                </a:gs>
                <a:gs pos="100000">
                  <a:srgbClr val="FFC000"/>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cxnSp>
        <p:nvCxnSpPr>
          <p:cNvPr id="6" name="直接连接符 5">
            <a:extLst>
              <a:ext uri="{FF2B5EF4-FFF2-40B4-BE49-F238E27FC236}">
                <a16:creationId xmlns:a16="http://schemas.microsoft.com/office/drawing/2014/main" id="{9B7AF850-06ED-45D7-9D60-44E07721B9FB}"/>
              </a:ext>
            </a:extLst>
          </p:cNvPr>
          <p:cNvCxnSpPr/>
          <p:nvPr userDrawn="1"/>
        </p:nvCxnSpPr>
        <p:spPr>
          <a:xfrm>
            <a:off x="1252538" y="757238"/>
            <a:ext cx="7891462"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6248437"/>
      </p:ext>
    </p:extLst>
  </p:cSld>
  <p:clrMapOvr>
    <a:masterClrMapping/>
  </p:clrMapOvr>
  <p:transition>
    <p:blind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0-#ppt_w/2"/>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right)">
                                      <p:cBhvr>
                                        <p:cTn id="11"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bg bwMode="auto">
      <p:bgPr>
        <a:gradFill rotWithShape="0">
          <a:gsLst>
            <a:gs pos="0">
              <a:srgbClr val="FFFFFF"/>
            </a:gs>
            <a:gs pos="100000">
              <a:srgbClr val="FFF6EF"/>
            </a:gs>
          </a:gsLst>
          <a:lin ang="540000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3515389"/>
      </p:ext>
    </p:extLst>
  </p:cSld>
  <p:clrMapOvr>
    <a:masterClrMapping/>
  </p:clrMapOvr>
  <p:transition>
    <p:blinds/>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a:extLst>
              <a:ext uri="{FF2B5EF4-FFF2-40B4-BE49-F238E27FC236}">
                <a16:creationId xmlns:a16="http://schemas.microsoft.com/office/drawing/2014/main" id="{A3B4E6BF-4980-4A19-BEE2-1DC4B15BFFFF}"/>
              </a:ext>
            </a:extLst>
          </p:cNvPr>
          <p:cNvSpPr>
            <a:spLocks noGrp="1"/>
          </p:cNvSpPr>
          <p:nvPr>
            <p:ph type="dt" sz="half" idx="10"/>
          </p:nvPr>
        </p:nvSpPr>
        <p:spPr>
          <a:xfrm>
            <a:off x="301625" y="4684713"/>
            <a:ext cx="2289175" cy="357187"/>
          </a:xfrm>
        </p:spPr>
        <p:txBody>
          <a:bodyPr/>
          <a:lstStyle>
            <a:lvl1pPr>
              <a:buFont typeface="Arial" pitchFamily="34" charset="0"/>
              <a:buNone/>
              <a:defRPr noProof="1">
                <a:latin typeface="Times New Roman" panose="02020603050405020304" pitchFamily="18" charset="0"/>
              </a:defRPr>
            </a:lvl1pPr>
          </a:lstStyle>
          <a:p>
            <a:pPr>
              <a:defRPr/>
            </a:pPr>
            <a:endParaRPr lang="zh-CN" altLang="en-US"/>
          </a:p>
        </p:txBody>
      </p:sp>
      <p:sp>
        <p:nvSpPr>
          <p:cNvPr id="5" name="页脚占位符 4">
            <a:extLst>
              <a:ext uri="{FF2B5EF4-FFF2-40B4-BE49-F238E27FC236}">
                <a16:creationId xmlns:a16="http://schemas.microsoft.com/office/drawing/2014/main" id="{951EEC93-E732-4949-87C2-DDC9554C8251}"/>
              </a:ext>
            </a:extLst>
          </p:cNvPr>
          <p:cNvSpPr>
            <a:spLocks noGrp="1"/>
          </p:cNvSpPr>
          <p:nvPr>
            <p:ph type="ftr" sz="quarter" idx="11"/>
          </p:nvPr>
        </p:nvSpPr>
        <p:spPr>
          <a:xfrm>
            <a:off x="3124200" y="4684713"/>
            <a:ext cx="2895600" cy="357187"/>
          </a:xfrm>
        </p:spPr>
        <p:txBody>
          <a:bodyPr/>
          <a:lstStyle>
            <a:lvl1pPr>
              <a:buFont typeface="Arial" pitchFamily="34" charset="0"/>
              <a:buNone/>
              <a:defRPr noProof="1">
                <a:latin typeface="Arial" pitchFamily="34" charset="0"/>
              </a:defRPr>
            </a:lvl1pPr>
          </a:lstStyle>
          <a:p>
            <a:pPr>
              <a:defRPr/>
            </a:pPr>
            <a:endParaRPr lang="zh-CN" altLang="en-US"/>
          </a:p>
        </p:txBody>
      </p:sp>
      <p:sp>
        <p:nvSpPr>
          <p:cNvPr id="6" name="灯片编号占位符 5">
            <a:extLst>
              <a:ext uri="{FF2B5EF4-FFF2-40B4-BE49-F238E27FC236}">
                <a16:creationId xmlns:a16="http://schemas.microsoft.com/office/drawing/2014/main" id="{BAB5DE92-72C3-40E1-A7A9-09650F44D7D0}"/>
              </a:ext>
            </a:extLst>
          </p:cNvPr>
          <p:cNvSpPr>
            <a:spLocks noGrp="1"/>
          </p:cNvSpPr>
          <p:nvPr>
            <p:ph type="sldNum" sz="quarter" idx="12"/>
          </p:nvPr>
        </p:nvSpPr>
        <p:spPr>
          <a:xfrm>
            <a:off x="6553200" y="4684713"/>
            <a:ext cx="2289175" cy="357187"/>
          </a:xfrm>
        </p:spPr>
        <p:txBody>
          <a:bodyPr vert="horz" wrap="square" lIns="91440" tIns="45720" rIns="91440" bIns="45720" numCol="1" anchor="t" anchorCtr="0" compatLnSpc="1">
            <a:prstTxWarp prst="textNoShape">
              <a:avLst/>
            </a:prstTxWarp>
          </a:bodyPr>
          <a:lstStyle>
            <a:lvl1pPr>
              <a:defRPr/>
            </a:lvl1pPr>
          </a:lstStyle>
          <a:p>
            <a:fld id="{81169B0A-A916-42E2-BBEA-9651E01C4C99}" type="slidenum">
              <a:rPr lang="zh-CN" altLang="en-US"/>
              <a:pPr/>
              <a:t>‹#›</a:t>
            </a:fld>
            <a:endParaRPr lang="zh-CN" altLang="en-US">
              <a:latin typeface="Times New Roman" panose="02020603050405020304" pitchFamily="18" charset="0"/>
            </a:endParaRPr>
          </a:p>
        </p:txBody>
      </p:sp>
    </p:spTree>
    <p:extLst>
      <p:ext uri="{BB962C8B-B14F-4D97-AF65-F5344CB8AC3E}">
        <p14:creationId xmlns:p14="http://schemas.microsoft.com/office/powerpoint/2010/main" val="1529925367"/>
      </p:ext>
    </p:extLst>
  </p:cSld>
  <p:clrMapOvr>
    <a:masterClrMapping/>
  </p:clrMapOvr>
  <p:transition>
    <p:blinds/>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noProof="1"/>
              <a:t>单击此处编辑母版标题样式</a:t>
            </a:r>
          </a:p>
        </p:txBody>
      </p:sp>
      <p:sp>
        <p:nvSpPr>
          <p:cNvPr id="3" name="内容占位符 2"/>
          <p:cNvSpPr>
            <a:spLocks noGrp="1"/>
          </p:cNvSpPr>
          <p:nvPr>
            <p:ph sz="half" idx="1"/>
          </p:nvPr>
        </p:nvSpPr>
        <p:spPr>
          <a:xfrm>
            <a:off x="457200" y="1200150"/>
            <a:ext cx="4038600" cy="3394472"/>
          </a:xfrm>
          <a:prstGeom prst="rect">
            <a:avLst/>
          </a:prstGeo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648200" y="1200150"/>
            <a:ext cx="4038600" cy="3394472"/>
          </a:xfrm>
          <a:prstGeom prst="rect">
            <a:avLst/>
          </a:prstGeo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4">
            <a:extLst>
              <a:ext uri="{FF2B5EF4-FFF2-40B4-BE49-F238E27FC236}">
                <a16:creationId xmlns:a16="http://schemas.microsoft.com/office/drawing/2014/main" id="{C53512AE-E2B7-4655-9B60-9C6D91334E6C}"/>
              </a:ext>
            </a:extLst>
          </p:cNvPr>
          <p:cNvSpPr>
            <a:spLocks noGrp="1"/>
          </p:cNvSpPr>
          <p:nvPr>
            <p:ph type="dt" sz="half" idx="10"/>
          </p:nvPr>
        </p:nvSpPr>
        <p:spPr>
          <a:xfrm>
            <a:off x="457200" y="4684713"/>
            <a:ext cx="2133600" cy="357187"/>
          </a:xfrm>
        </p:spPr>
        <p:txBody>
          <a:bodyPr/>
          <a:lstStyle>
            <a:lvl1pPr>
              <a:buFontTx/>
              <a:buNone/>
              <a:defRPr sz="1400">
                <a:latin typeface="Arial" pitchFamily="34" charset="0"/>
                <a:ea typeface="+mn-ea"/>
              </a:defRPr>
            </a:lvl1pPr>
          </a:lstStyle>
          <a:p>
            <a:pPr>
              <a:defRPr/>
            </a:pPr>
            <a:endParaRPr lang="en-US"/>
          </a:p>
        </p:txBody>
      </p:sp>
      <p:sp>
        <p:nvSpPr>
          <p:cNvPr id="6" name="页脚占位符 5">
            <a:extLst>
              <a:ext uri="{FF2B5EF4-FFF2-40B4-BE49-F238E27FC236}">
                <a16:creationId xmlns:a16="http://schemas.microsoft.com/office/drawing/2014/main" id="{77556CD9-AD69-4032-A9BC-2C7E1C4F5137}"/>
              </a:ext>
            </a:extLst>
          </p:cNvPr>
          <p:cNvSpPr>
            <a:spLocks noGrp="1"/>
          </p:cNvSpPr>
          <p:nvPr>
            <p:ph type="ftr" sz="quarter" idx="11"/>
          </p:nvPr>
        </p:nvSpPr>
        <p:spPr>
          <a:xfrm>
            <a:off x="3124200" y="4684713"/>
            <a:ext cx="2895600" cy="357187"/>
          </a:xfrm>
        </p:spPr>
        <p:txBody>
          <a:bodyPr/>
          <a:lstStyle>
            <a:lvl1pPr algn="ctr">
              <a:buFontTx/>
              <a:buNone/>
              <a:defRPr sz="1400">
                <a:latin typeface="Arial" pitchFamily="34" charset="0"/>
                <a:ea typeface="+mn-ea"/>
              </a:defRPr>
            </a:lvl1pPr>
          </a:lstStyle>
          <a:p>
            <a:pPr>
              <a:defRPr/>
            </a:pPr>
            <a:endParaRPr lang="en-US"/>
          </a:p>
        </p:txBody>
      </p:sp>
      <p:sp>
        <p:nvSpPr>
          <p:cNvPr id="7" name="灯片编号占位符 6">
            <a:extLst>
              <a:ext uri="{FF2B5EF4-FFF2-40B4-BE49-F238E27FC236}">
                <a16:creationId xmlns:a16="http://schemas.microsoft.com/office/drawing/2014/main" id="{0C1D0C2A-419B-472F-B5FE-6375DA5A178F}"/>
              </a:ext>
            </a:extLst>
          </p:cNvPr>
          <p:cNvSpPr>
            <a:spLocks noGrp="1"/>
          </p:cNvSpPr>
          <p:nvPr>
            <p:ph type="sldNum" sz="quarter" idx="12"/>
          </p:nvPr>
        </p:nvSpPr>
        <p:spPr>
          <a:xfrm>
            <a:off x="6553200" y="4684713"/>
            <a:ext cx="2133600" cy="357187"/>
          </a:xfrm>
        </p:spPr>
        <p:txBody>
          <a:bodyPr vert="horz" wrap="square" lIns="91440" tIns="45720" rIns="91440" bIns="45720" numCol="1" anchor="t" anchorCtr="0" compatLnSpc="1">
            <a:prstTxWarp prst="textNoShape">
              <a:avLst/>
            </a:prstTxWarp>
          </a:bodyPr>
          <a:lstStyle>
            <a:lvl1pPr algn="r">
              <a:defRPr sz="1400"/>
            </a:lvl1pPr>
          </a:lstStyle>
          <a:p>
            <a:fld id="{ADD5226F-EA34-47D4-BEAF-22522A3A52CC}" type="slidenum">
              <a:rPr lang="en-US" altLang="zh-CN"/>
              <a:pPr/>
              <a:t>‹#›</a:t>
            </a:fld>
            <a:endParaRPr lang="en-US" altLang="zh-CN"/>
          </a:p>
        </p:txBody>
      </p:sp>
    </p:spTree>
    <p:extLst>
      <p:ext uri="{BB962C8B-B14F-4D97-AF65-F5344CB8AC3E}">
        <p14:creationId xmlns:p14="http://schemas.microsoft.com/office/powerpoint/2010/main" val="2120450356"/>
      </p:ext>
    </p:extLst>
  </p:cSld>
  <p:clrMapOvr>
    <a:masterClrMapping/>
  </p:clrMapOvr>
  <p:transition>
    <p:blinds/>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8B32417-103C-42CF-B6D1-CC0669F19A95}"/>
              </a:ext>
            </a:extLst>
          </p:cNvPr>
          <p:cNvSpPr>
            <a:spLocks noGrp="1"/>
          </p:cNvSpPr>
          <p:nvPr>
            <p:ph type="dt" sz="half" idx="10"/>
          </p:nvPr>
        </p:nvSpPr>
        <p:spPr>
          <a:xfrm>
            <a:off x="628650" y="4767263"/>
            <a:ext cx="2057400" cy="274637"/>
          </a:xfrm>
          <a:prstGeom prst="rect">
            <a:avLst/>
          </a:prstGeom>
        </p:spPr>
        <p:txBody>
          <a:bodyPr/>
          <a:lstStyle>
            <a:lvl1pPr fontAlgn="auto">
              <a:spcBef>
                <a:spcPts val="0"/>
              </a:spcBef>
              <a:spcAft>
                <a:spcPts val="0"/>
              </a:spcAft>
              <a:buFont typeface="Arial" charset="0"/>
              <a:buNone/>
              <a:defRPr noProof="1">
                <a:latin typeface="+mn-lt"/>
                <a:ea typeface="+mn-ea"/>
              </a:defRPr>
            </a:lvl1pPr>
          </a:lstStyle>
          <a:p>
            <a:pPr>
              <a:defRPr/>
            </a:pPr>
            <a:fld id="{2039685B-AF8A-42BD-80B8-FE2F80F686A9}" type="datetimeFigureOut">
              <a:rPr lang="zh-CN" altLang="en-US"/>
              <a:pPr>
                <a:defRPr/>
              </a:pPr>
              <a:t>2021/12/20</a:t>
            </a:fld>
            <a:endParaRPr lang="zh-CN" altLang="en-US"/>
          </a:p>
        </p:txBody>
      </p:sp>
      <p:sp>
        <p:nvSpPr>
          <p:cNvPr id="3" name="页脚占位符 2">
            <a:extLst>
              <a:ext uri="{FF2B5EF4-FFF2-40B4-BE49-F238E27FC236}">
                <a16:creationId xmlns:a16="http://schemas.microsoft.com/office/drawing/2014/main" id="{C719E63A-F222-431D-BB6E-0D6D833DF559}"/>
              </a:ext>
            </a:extLst>
          </p:cNvPr>
          <p:cNvSpPr>
            <a:spLocks noGrp="1"/>
          </p:cNvSpPr>
          <p:nvPr>
            <p:ph type="ftr" sz="quarter" idx="11"/>
          </p:nvPr>
        </p:nvSpPr>
        <p:spPr>
          <a:xfrm>
            <a:off x="3028950" y="4767263"/>
            <a:ext cx="3086100" cy="274637"/>
          </a:xfrm>
          <a:prstGeom prst="rect">
            <a:avLst/>
          </a:prstGeom>
        </p:spPr>
        <p:txBody>
          <a:bodyPr/>
          <a:lstStyle>
            <a:lvl1pPr fontAlgn="auto">
              <a:spcBef>
                <a:spcPts val="0"/>
              </a:spcBef>
              <a:spcAft>
                <a:spcPts val="0"/>
              </a:spcAft>
              <a:buFont typeface="Arial" charset="0"/>
              <a:buNone/>
              <a:defRPr noProof="1">
                <a:latin typeface="+mn-lt"/>
                <a:ea typeface="+mn-ea"/>
              </a:defRPr>
            </a:lvl1pPr>
          </a:lstStyle>
          <a:p>
            <a:pPr>
              <a:defRPr/>
            </a:pPr>
            <a:endParaRPr lang="zh-CN" altLang="en-US"/>
          </a:p>
        </p:txBody>
      </p:sp>
      <p:sp>
        <p:nvSpPr>
          <p:cNvPr id="4" name="灯片编号占位符 3">
            <a:extLst>
              <a:ext uri="{FF2B5EF4-FFF2-40B4-BE49-F238E27FC236}">
                <a16:creationId xmlns:a16="http://schemas.microsoft.com/office/drawing/2014/main" id="{C356FF2B-4F1B-4B86-9DF0-900FCA84AE5A}"/>
              </a:ext>
            </a:extLst>
          </p:cNvPr>
          <p:cNvSpPr>
            <a:spLocks noGrp="1"/>
          </p:cNvSpPr>
          <p:nvPr>
            <p:ph type="sldNum" sz="quarter" idx="12"/>
          </p:nvPr>
        </p:nvSpPr>
        <p:spPr>
          <a:xfrm>
            <a:off x="6457950" y="4767263"/>
            <a:ext cx="2057400" cy="274637"/>
          </a:xfrm>
          <a:prstGeom prst="rect">
            <a:avLst/>
          </a:prstGeom>
        </p:spPr>
        <p:txBody>
          <a:bodyPr vert="horz" wrap="square" lIns="91440" tIns="45720" rIns="91440" bIns="45720" numCol="1" anchor="t" anchorCtr="0" compatLnSpc="1">
            <a:prstTxWarp prst="textNoShape">
              <a:avLst/>
            </a:prstTxWarp>
          </a:bodyPr>
          <a:lstStyle>
            <a:lvl1pPr>
              <a:defRPr>
                <a:latin typeface="Calibri" panose="020F0502020204030204" pitchFamily="34" charset="0"/>
                <a:ea typeface="微软雅黑" panose="020B0503020204020204" pitchFamily="34" charset="-122"/>
              </a:defRPr>
            </a:lvl1pPr>
          </a:lstStyle>
          <a:p>
            <a:fld id="{457CFEEE-2BCE-4A4D-A369-341A79F879B2}" type="slidenum">
              <a:rPr lang="zh-CN" altLang="en-US"/>
              <a:pPr/>
              <a:t>‹#›</a:t>
            </a:fld>
            <a:endParaRPr lang="zh-CN" altLang="en-US"/>
          </a:p>
        </p:txBody>
      </p:sp>
    </p:spTree>
    <p:extLst>
      <p:ext uri="{BB962C8B-B14F-4D97-AF65-F5344CB8AC3E}">
        <p14:creationId xmlns:p14="http://schemas.microsoft.com/office/powerpoint/2010/main" val="3378854150"/>
      </p:ext>
    </p:extLst>
  </p:cSld>
  <p:clrMapOvr>
    <a:masterClrMapping/>
  </p:clrMapOvr>
  <p:transition>
    <p:blinds/>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B830AA5A-0292-4E09-ADD9-2D3FF0BCC41C}"/>
              </a:ext>
            </a:extLst>
          </p:cNvPr>
          <p:cNvSpPr/>
          <p:nvPr userDrawn="1"/>
        </p:nvSpPr>
        <p:spPr>
          <a:xfrm>
            <a:off x="0" y="0"/>
            <a:ext cx="9144000" cy="5143500"/>
          </a:xfrm>
          <a:prstGeom prst="rect">
            <a:avLst/>
          </a:prstGeom>
          <a:pattFill prst="smConfetti">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algn="ctr">
              <a:defRPr/>
            </a:pPr>
            <a:endParaRPr lang="zh-CN" altLang="en-US" noProof="1">
              <a:solidFill>
                <a:srgbClr val="FFFFFF"/>
              </a:solidFill>
              <a:latin typeface="Calibri" panose="020F0502020204030204" pitchFamily="34" charset="0"/>
              <a:ea typeface="微软雅黑" panose="020B0503020204020204" pitchFamily="34" charset="-122"/>
            </a:endParaRPr>
          </a:p>
        </p:txBody>
      </p:sp>
      <p:sp>
        <p:nvSpPr>
          <p:cNvPr id="1027" name="标题占位符 1">
            <a:extLst>
              <a:ext uri="{FF2B5EF4-FFF2-40B4-BE49-F238E27FC236}">
                <a16:creationId xmlns:a16="http://schemas.microsoft.com/office/drawing/2014/main" id="{78098BF9-C5A7-46B1-86EA-3B3F3C1AA3AE}"/>
              </a:ext>
            </a:extLst>
          </p:cNvPr>
          <p:cNvSpPr>
            <a:spLocks noGrp="1" noChangeArrowheads="1"/>
          </p:cNvSpPr>
          <p:nvPr>
            <p:ph type="title" idx="4294967295"/>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8" name="文本占位符 2">
            <a:extLst>
              <a:ext uri="{FF2B5EF4-FFF2-40B4-BE49-F238E27FC236}">
                <a16:creationId xmlns:a16="http://schemas.microsoft.com/office/drawing/2014/main" id="{6D46AA4D-7076-47D4-8470-9B92148064C8}"/>
              </a:ext>
            </a:extLst>
          </p:cNvPr>
          <p:cNvSpPr>
            <a:spLocks noGrp="1" noChangeArrowheads="1"/>
          </p:cNvSpPr>
          <p:nvPr>
            <p:ph type="body" idx="4294967295"/>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矩形 3">
            <a:extLst>
              <a:ext uri="{FF2B5EF4-FFF2-40B4-BE49-F238E27FC236}">
                <a16:creationId xmlns:a16="http://schemas.microsoft.com/office/drawing/2014/main" id="{33F2F946-48AB-4F9E-B016-674270A45532}"/>
              </a:ext>
            </a:extLst>
          </p:cNvPr>
          <p:cNvSpPr/>
          <p:nvPr userDrawn="1"/>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algn="ctr">
              <a:defRPr/>
            </a:pPr>
            <a:endParaRPr lang="zh-CN" altLang="en-US" noProof="1">
              <a:solidFill>
                <a:srgbClr val="FFFFFF"/>
              </a:solidFill>
              <a:latin typeface="Calibri" panose="020F0502020204030204" pitchFamily="34" charset="0"/>
              <a:ea typeface="微软雅黑" panose="020B0503020204020204" pitchFamily="34" charset="-122"/>
            </a:endParaRPr>
          </a:p>
        </p:txBody>
      </p:sp>
      <p:sp>
        <p:nvSpPr>
          <p:cNvPr id="6" name="矩形 5">
            <a:extLst>
              <a:ext uri="{FF2B5EF4-FFF2-40B4-BE49-F238E27FC236}">
                <a16:creationId xmlns:a16="http://schemas.microsoft.com/office/drawing/2014/main" id="{1DEF374D-E2AB-466E-95BE-B444E1D4DF81}"/>
              </a:ext>
            </a:extLst>
          </p:cNvPr>
          <p:cNvSpPr/>
          <p:nvPr userDrawn="1"/>
        </p:nvSpPr>
        <p:spPr>
          <a:xfrm>
            <a:off x="0" y="0"/>
            <a:ext cx="9144000" cy="51435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algn="ctr">
              <a:defRPr/>
            </a:pPr>
            <a:endParaRPr lang="zh-CN" altLang="en-US" noProof="1">
              <a:solidFill>
                <a:srgbClr val="FFFFFF"/>
              </a:solidFill>
              <a:latin typeface="Calibri" panose="020F0502020204030204" pitchFamily="34" charset="0"/>
              <a:ea typeface="微软雅黑" panose="020B0503020204020204" pitchFamily="34" charset="-122"/>
            </a:endParaRPr>
          </a:p>
        </p:txBody>
      </p:sp>
      <p:pic>
        <p:nvPicPr>
          <p:cNvPr id="7" name="图片 6">
            <a:extLst>
              <a:ext uri="{FF2B5EF4-FFF2-40B4-BE49-F238E27FC236}">
                <a16:creationId xmlns:a16="http://schemas.microsoft.com/office/drawing/2014/main" id="{56332BA1-15EF-4CBB-8224-B5C164F5366C}"/>
              </a:ext>
            </a:extLst>
          </p:cNvPr>
          <p:cNvPicPr>
            <a:picLocks noChangeAspect="1"/>
          </p:cNvPicPr>
          <p:nvPr/>
        </p:nvPicPr>
        <p:blipFill rotWithShape="1">
          <a:blip r:embed="rId11" cstate="print">
            <a:duotone>
              <a:schemeClr val="accent5">
                <a:shade val="45000"/>
                <a:satMod val="135000"/>
              </a:schemeClr>
              <a:prstClr val="white"/>
            </a:duotone>
          </a:blip>
          <a:srcRect/>
          <a:stretch>
            <a:fillRect/>
          </a:stretch>
        </p:blipFill>
        <p:spPr>
          <a:xfrm>
            <a:off x="266980" y="14335"/>
            <a:ext cx="8877020" cy="715773"/>
          </a:xfrm>
          <a:prstGeom prst="rect">
            <a:avLst/>
          </a:prstGeom>
        </p:spPr>
      </p:pic>
    </p:spTree>
  </p:cSld>
  <p:clrMap bg1="lt1" tx1="dk1" bg2="lt2" tx2="dk2" accent1="accent1" accent2="accent2" accent3="accent3" accent4="accent4" accent5="accent5" accent6="accent6" hlink="hlink" folHlink="folHlink"/>
  <p:sldLayoutIdLst>
    <p:sldLayoutId id="2147484451" r:id="rId1"/>
    <p:sldLayoutId id="2147484448" r:id="rId2"/>
    <p:sldLayoutId id="2147484449" r:id="rId3"/>
    <p:sldLayoutId id="2147484450" r:id="rId4"/>
    <p:sldLayoutId id="2147484452" r:id="rId5"/>
    <p:sldLayoutId id="2147484453" r:id="rId6"/>
    <p:sldLayoutId id="2147484454" r:id="rId7"/>
    <p:sldLayoutId id="2147484455" r:id="rId8"/>
    <p:sldLayoutId id="2147484456" r:id="rId9"/>
  </p:sldLayoutIdLst>
  <p:transition>
    <p:blinds/>
  </p:transition>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微软雅黑" panose="020B0503020204020204" pitchFamily="34"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微软雅黑" panose="020B0503020204020204" pitchFamily="34"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微软雅黑" panose="020B0503020204020204" pitchFamily="34"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微软雅黑" panose="020B0503020204020204" pitchFamily="34" charset="-122"/>
        </a:defRPr>
      </a:lvl5pPr>
      <a:lvl6pPr marL="457200" algn="ctr" rtl="0" fontAlgn="base">
        <a:spcBef>
          <a:spcPct val="0"/>
        </a:spcBef>
        <a:spcAft>
          <a:spcPct val="0"/>
        </a:spcAft>
        <a:defRPr sz="4400">
          <a:solidFill>
            <a:schemeClr val="tx1"/>
          </a:solidFill>
          <a:latin typeface="Calibri" panose="020F0502020204030204" pitchFamily="34" charset="0"/>
          <a:ea typeface="微软雅黑" panose="020B0503020204020204" pitchFamily="34" charset="-122"/>
        </a:defRPr>
      </a:lvl6pPr>
      <a:lvl7pPr marL="914400" algn="ctr" rtl="0" fontAlgn="base">
        <a:spcBef>
          <a:spcPct val="0"/>
        </a:spcBef>
        <a:spcAft>
          <a:spcPct val="0"/>
        </a:spcAft>
        <a:defRPr sz="4400">
          <a:solidFill>
            <a:schemeClr val="tx1"/>
          </a:solidFill>
          <a:latin typeface="Calibri" panose="020F0502020204030204" pitchFamily="34" charset="0"/>
          <a:ea typeface="微软雅黑" panose="020B0503020204020204" pitchFamily="34" charset="-122"/>
        </a:defRPr>
      </a:lvl7pPr>
      <a:lvl8pPr marL="1371600" algn="ctr" rtl="0" fontAlgn="base">
        <a:spcBef>
          <a:spcPct val="0"/>
        </a:spcBef>
        <a:spcAft>
          <a:spcPct val="0"/>
        </a:spcAft>
        <a:defRPr sz="4400">
          <a:solidFill>
            <a:schemeClr val="tx1"/>
          </a:solidFill>
          <a:latin typeface="Calibri" panose="020F0502020204030204" pitchFamily="34" charset="0"/>
          <a:ea typeface="微软雅黑" panose="020B0503020204020204" pitchFamily="34" charset="-122"/>
        </a:defRPr>
      </a:lvl8pPr>
      <a:lvl9pPr marL="1828800" algn="ctr" rtl="0" fontAlgn="base">
        <a:spcBef>
          <a:spcPct val="0"/>
        </a:spcBef>
        <a:spcAft>
          <a:spcPct val="0"/>
        </a:spcAft>
        <a:defRPr sz="4400">
          <a:solidFill>
            <a:schemeClr val="tx1"/>
          </a:solidFill>
          <a:latin typeface="Calibri" panose="020F0502020204030204" pitchFamily="34" charset="0"/>
          <a:ea typeface="微软雅黑" panose="020B0503020204020204" pitchFamily="34"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2A0491B-385B-4CDC-BB9F-84B2D2909F16}"/>
              </a:ext>
            </a:extLst>
          </p:cNvPr>
          <p:cNvSpPr>
            <a:spLocks noChangeArrowheads="1"/>
          </p:cNvSpPr>
          <p:nvPr/>
        </p:nvSpPr>
        <p:spPr bwMode="auto">
          <a:xfrm>
            <a:off x="23813" y="822325"/>
            <a:ext cx="9036050" cy="769938"/>
          </a:xfrm>
          <a:prstGeom prst="rect">
            <a:avLst/>
          </a:prstGeom>
          <a:noFill/>
          <a:ln w="9525">
            <a:noFill/>
            <a:miter lim="800000"/>
            <a:headEnd/>
            <a:tailEnd/>
          </a:ln>
          <a:effectLst>
            <a:prstShdw prst="shdw17" dist="17961" dir="2700000">
              <a:schemeClr val="accent1">
                <a:gamma/>
                <a:shade val="60000"/>
                <a:invGamma/>
                <a:alpha val="50000"/>
              </a:schemeClr>
            </a:prstShdw>
          </a:effectLst>
        </p:spPr>
        <p:txBody>
          <a:bodyPr anchor="ct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4400" b="1">
                <a:solidFill>
                  <a:srgbClr val="000000"/>
                </a:solidFill>
                <a:latin typeface="隶书" panose="02010509060101010101" pitchFamily="49" charset="-122"/>
                <a:ea typeface="隶书" panose="02010509060101010101" pitchFamily="49" charset="-122"/>
              </a:rPr>
              <a:t>“七一”讲话主要内容分析</a:t>
            </a:r>
            <a:endParaRPr lang="en-US" altLang="zh-CN" sz="4400" b="1">
              <a:solidFill>
                <a:srgbClr val="000000"/>
              </a:solidFill>
              <a:latin typeface="隶书" panose="02010509060101010101" pitchFamily="49" charset="-122"/>
              <a:ea typeface="隶书" panose="02010509060101010101" pitchFamily="49" charset="-122"/>
            </a:endParaRPr>
          </a:p>
        </p:txBody>
      </p:sp>
    </p:spTree>
  </p:cSld>
  <p:clrMapOvr>
    <a:masterClrMapping/>
  </p:clrMapOvr>
  <p:transition>
    <p:blinds/>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https://img0.baidu.com/it/u=3921106425,1031470605&amp;fm=253&amp;fmt=auto&amp;app=120&amp;f=JPEG?w=500&amp;h=666">
            <a:extLst>
              <a:ext uri="{FF2B5EF4-FFF2-40B4-BE49-F238E27FC236}">
                <a16:creationId xmlns:a16="http://schemas.microsoft.com/office/drawing/2014/main" id="{878FD1B9-7FF2-4D25-8CB9-30136A08D6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8738"/>
            <a:ext cx="4572000" cy="509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1" name="Picture 4" descr="https://img1.baidu.com/it/u=2090590947,1712734718&amp;fm=253&amp;fmt=auto&amp;app=120&amp;f=JPEG?w=500&amp;h=652">
            <a:extLst>
              <a:ext uri="{FF2B5EF4-FFF2-40B4-BE49-F238E27FC236}">
                <a16:creationId xmlns:a16="http://schemas.microsoft.com/office/drawing/2014/main" id="{749FF1DD-98A2-4283-8482-ED02302716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59338" y="92075"/>
            <a:ext cx="4176712" cy="508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blinds/>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https://img1.baidu.com/it/u=699133284,3203840069&amp;fm=253&amp;fmt=auto&amp;app=120&amp;f=JPEG?w=500&amp;h=717">
            <a:extLst>
              <a:ext uri="{FF2B5EF4-FFF2-40B4-BE49-F238E27FC236}">
                <a16:creationId xmlns:a16="http://schemas.microsoft.com/office/drawing/2014/main" id="{A54A0A81-282A-46F1-B1AD-83C047DF73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217488"/>
            <a:ext cx="3455988" cy="4608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9">
            <a:extLst>
              <a:ext uri="{FF2B5EF4-FFF2-40B4-BE49-F238E27FC236}">
                <a16:creationId xmlns:a16="http://schemas.microsoft.com/office/drawing/2014/main" id="{6FDE2AD1-E791-4490-BE86-CFEA71038C61}"/>
              </a:ext>
            </a:extLst>
          </p:cNvPr>
          <p:cNvSpPr txBox="1">
            <a:spLocks noChangeArrowheads="1"/>
          </p:cNvSpPr>
          <p:nvPr/>
        </p:nvSpPr>
        <p:spPr bwMode="auto">
          <a:xfrm>
            <a:off x="3924300" y="842963"/>
            <a:ext cx="4751388" cy="2655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a:t>       </a:t>
            </a:r>
            <a:r>
              <a:rPr lang="en-US" altLang="zh-CN" sz="2400" b="1"/>
              <a:t>1945</a:t>
            </a:r>
            <a:r>
              <a:rPr lang="zh-CN" altLang="en-US" sz="2400" b="1"/>
              <a:t>年，党的六届七中全会通过</a:t>
            </a:r>
            <a:r>
              <a:rPr lang="en-US" altLang="zh-CN" sz="2400" b="1"/>
              <a:t>《</a:t>
            </a:r>
            <a:r>
              <a:rPr lang="zh-CN" altLang="en-US" sz="2400" b="1"/>
              <a:t>关于若干历史问题的决议</a:t>
            </a:r>
            <a:r>
              <a:rPr lang="en-US" altLang="zh-CN" sz="2400" b="1"/>
              <a:t>》</a:t>
            </a:r>
            <a:r>
              <a:rPr lang="zh-CN" altLang="en-US" sz="2400" b="1"/>
              <a:t>（</a:t>
            </a:r>
            <a:r>
              <a:rPr lang="zh-CN" altLang="en-US" sz="2400" b="1">
                <a:solidFill>
                  <a:srgbClr val="FF0000"/>
                </a:solidFill>
              </a:rPr>
              <a:t>第一个“历史决议”</a:t>
            </a:r>
            <a:r>
              <a:rPr lang="zh-CN" altLang="en-US" sz="2400" b="1"/>
              <a:t>）；</a:t>
            </a:r>
            <a:endParaRPr lang="en-US" altLang="zh-CN" sz="2400" b="1"/>
          </a:p>
          <a:p>
            <a:pPr eaLnBrk="1" hangingPunct="1"/>
            <a:r>
              <a:rPr lang="en-US" altLang="zh-CN" sz="2400" b="1"/>
              <a:t>       1981</a:t>
            </a:r>
            <a:r>
              <a:rPr lang="zh-CN" altLang="en-US" sz="2400" b="1"/>
              <a:t>年，党的十一届六中全会通过</a:t>
            </a:r>
            <a:r>
              <a:rPr lang="en-US" altLang="zh-CN" sz="2400" b="1"/>
              <a:t>《</a:t>
            </a:r>
            <a:r>
              <a:rPr lang="zh-CN" altLang="en-US" sz="2400" b="1"/>
              <a:t>关于建国以来党的若干历史问题的决议</a:t>
            </a:r>
            <a:r>
              <a:rPr lang="en-US" altLang="zh-CN" sz="2400" b="1"/>
              <a:t>》</a:t>
            </a:r>
            <a:r>
              <a:rPr lang="zh-CN" altLang="en-US" sz="2400" b="1"/>
              <a:t>（</a:t>
            </a:r>
            <a:r>
              <a:rPr lang="zh-CN" altLang="en-US" sz="2400" b="1">
                <a:solidFill>
                  <a:srgbClr val="FF0000"/>
                </a:solidFill>
              </a:rPr>
              <a:t>第二个“历史决议”</a:t>
            </a:r>
            <a:r>
              <a:rPr lang="zh-CN" altLang="en-US" sz="2400" b="1"/>
              <a:t>）。</a:t>
            </a: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842"/>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56E079AD-A965-4543-830D-38A3C88488ED}"/>
              </a:ext>
            </a:extLst>
          </p:cNvPr>
          <p:cNvSpPr>
            <a:spLocks noGrp="1" noChangeArrowheads="1"/>
          </p:cNvSpPr>
          <p:nvPr>
            <p:ph type="body" idx="1"/>
          </p:nvPr>
        </p:nvSpPr>
        <p:spPr>
          <a:xfrm>
            <a:off x="179388" y="2643188"/>
            <a:ext cx="8640762" cy="2376487"/>
          </a:xfrm>
        </p:spPr>
        <p:txBody>
          <a:bodyPr/>
          <a:lstStyle/>
          <a:p>
            <a:pPr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起草</a:t>
            </a:r>
            <a:r>
              <a:rPr lang="en-US" altLang="zh-CN" sz="2800" b="1">
                <a:latin typeface="宋体" panose="02010600030101010101" pitchFamily="2" charset="-122"/>
                <a:ea typeface="宋体" panose="02010600030101010101" pitchFamily="2" charset="-122"/>
              </a:rPr>
              <a:t>《</a:t>
            </a:r>
            <a:r>
              <a:rPr lang="zh-CN" altLang="en-US" sz="2800" b="1">
                <a:latin typeface="宋体" panose="02010600030101010101" pitchFamily="2" charset="-122"/>
                <a:ea typeface="宋体" panose="02010600030101010101" pitchFamily="2" charset="-122"/>
              </a:rPr>
              <a:t>决议</a:t>
            </a:r>
            <a:r>
              <a:rPr lang="en-US" altLang="zh-CN" sz="2800" b="1">
                <a:latin typeface="宋体" panose="02010600030101010101" pitchFamily="2" charset="-122"/>
                <a:ea typeface="宋体" panose="02010600030101010101" pitchFamily="2" charset="-122"/>
              </a:rPr>
              <a:t>》</a:t>
            </a:r>
            <a:r>
              <a:rPr lang="zh-CN" altLang="en-US" sz="2800" b="1">
                <a:latin typeface="宋体" panose="02010600030101010101" pitchFamily="2" charset="-122"/>
                <a:ea typeface="宋体" panose="02010600030101010101" pitchFamily="2" charset="-122"/>
              </a:rPr>
              <a:t>着重把握的三个要点：</a:t>
            </a:r>
            <a:endParaRPr lang="en-US" altLang="zh-CN" sz="2800" b="1">
              <a:latin typeface="宋体" panose="02010600030101010101" pitchFamily="2" charset="-122"/>
              <a:ea typeface="宋体" panose="02010600030101010101" pitchFamily="2" charset="-122"/>
            </a:endParaRPr>
          </a:p>
          <a:p>
            <a:r>
              <a:rPr lang="zh-CN" altLang="en-US" sz="2400" b="1">
                <a:latin typeface="楷体" panose="02010609060101010101" pitchFamily="49" charset="-122"/>
                <a:ea typeface="楷体" panose="02010609060101010101" pitchFamily="49" charset="-122"/>
              </a:rPr>
              <a:t>第一，聚焦总结党的百年奋斗重大成就和历史经验。</a:t>
            </a:r>
          </a:p>
          <a:p>
            <a:r>
              <a:rPr lang="zh-CN" altLang="en-US" sz="2400" b="1">
                <a:latin typeface="楷体" panose="02010609060101010101" pitchFamily="49" charset="-122"/>
                <a:ea typeface="楷体" panose="02010609060101010101" pitchFamily="49" charset="-122"/>
              </a:rPr>
              <a:t>第二，突出中国特色社会主义新时代这个重点。</a:t>
            </a:r>
          </a:p>
          <a:p>
            <a:r>
              <a:rPr lang="zh-CN" altLang="en-US" sz="2400" b="1">
                <a:latin typeface="楷体" panose="02010609060101010101" pitchFamily="49" charset="-122"/>
                <a:ea typeface="楷体" panose="02010609060101010101" pitchFamily="49" charset="-122"/>
              </a:rPr>
              <a:t>第三，对重大事件、重要会议、重要人物的评价注重同党中央已有结论相衔接。</a:t>
            </a:r>
          </a:p>
        </p:txBody>
      </p:sp>
      <p:pic>
        <p:nvPicPr>
          <p:cNvPr id="19459" name="Picture 2" descr="http://www.news.cn/politics/2021-11/11/1128055386_16366355969771n.jpg">
            <a:extLst>
              <a:ext uri="{FF2B5EF4-FFF2-40B4-BE49-F238E27FC236}">
                <a16:creationId xmlns:a16="http://schemas.microsoft.com/office/drawing/2014/main" id="{2CBB8212-63FA-4DA1-9E43-BD22D234F8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288" y="123825"/>
            <a:ext cx="4464050" cy="2427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9">
            <a:extLst>
              <a:ext uri="{FF2B5EF4-FFF2-40B4-BE49-F238E27FC236}">
                <a16:creationId xmlns:a16="http://schemas.microsoft.com/office/drawing/2014/main" id="{8D167119-B0AB-439E-9736-C9C13B0F8CEE}"/>
              </a:ext>
            </a:extLst>
          </p:cNvPr>
          <p:cNvSpPr txBox="1">
            <a:spLocks noChangeArrowheads="1"/>
          </p:cNvSpPr>
          <p:nvPr/>
        </p:nvSpPr>
        <p:spPr bwMode="auto">
          <a:xfrm>
            <a:off x="5148263" y="627063"/>
            <a:ext cx="3311525" cy="105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000" b="1"/>
              <a:t>关于</a:t>
            </a:r>
            <a:r>
              <a:rPr lang="en-US" altLang="zh-CN" sz="2000" b="1"/>
              <a:t>《</a:t>
            </a:r>
            <a:r>
              <a:rPr lang="zh-CN" altLang="en-US" sz="2000" b="1"/>
              <a:t>中共中央关于党的百年奋斗重大成就和历史经验的决议</a:t>
            </a:r>
            <a:r>
              <a:rPr lang="en-US" altLang="zh-CN" sz="2000" b="1"/>
              <a:t>》</a:t>
            </a:r>
            <a:r>
              <a:rPr lang="zh-CN" altLang="en-US" sz="2000" b="1"/>
              <a:t>的说明</a:t>
            </a:r>
            <a:r>
              <a:rPr lang="zh-CN" altLang="en-US" sz="2400" b="1"/>
              <a:t>。</a:t>
            </a: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up)">
                                      <p:cBhvr>
                                        <p:cTn id="12" dur="1842"/>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descr="https://img2.baidu.com/it/u=1489117449,1236670828&amp;fm=253&amp;fmt=auto&amp;app=120&amp;f=JPEG?w=888&amp;h=500">
            <a:extLst>
              <a:ext uri="{FF2B5EF4-FFF2-40B4-BE49-F238E27FC236}">
                <a16:creationId xmlns:a16="http://schemas.microsoft.com/office/drawing/2014/main" id="{8F02F722-3C6E-4298-A786-E3692A5D91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575" y="627063"/>
            <a:ext cx="3479800" cy="410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9">
            <a:extLst>
              <a:ext uri="{FF2B5EF4-FFF2-40B4-BE49-F238E27FC236}">
                <a16:creationId xmlns:a16="http://schemas.microsoft.com/office/drawing/2014/main" id="{AE3D0AFC-D0F4-4A03-9629-7ED40C427378}"/>
              </a:ext>
            </a:extLst>
          </p:cNvPr>
          <p:cNvSpPr txBox="1">
            <a:spLocks noChangeArrowheads="1"/>
          </p:cNvSpPr>
          <p:nvPr/>
        </p:nvSpPr>
        <p:spPr bwMode="auto">
          <a:xfrm>
            <a:off x="3783013" y="123825"/>
            <a:ext cx="5364162" cy="4932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800" b="1">
                <a:solidFill>
                  <a:srgbClr val="FF0000"/>
                </a:solidFill>
              </a:rPr>
              <a:t>为什么起草新的“历史决议”？</a:t>
            </a:r>
            <a:endParaRPr lang="en-US" altLang="zh-CN" sz="2800" b="1">
              <a:solidFill>
                <a:srgbClr val="FF0000"/>
              </a:solidFill>
            </a:endParaRPr>
          </a:p>
          <a:p>
            <a:pPr eaLnBrk="1" hangingPunct="1"/>
            <a:r>
              <a:rPr lang="zh-CN" altLang="en-US" sz="2000"/>
              <a:t>       </a:t>
            </a:r>
            <a:r>
              <a:rPr lang="zh-CN" altLang="en-US" sz="2400" b="1"/>
              <a:t>距离第一个历史决议制定已经过去了</a:t>
            </a:r>
            <a:r>
              <a:rPr lang="en-US" altLang="zh-CN" sz="2400" b="1"/>
              <a:t>76</a:t>
            </a:r>
            <a:r>
              <a:rPr lang="zh-CN" altLang="en-US" sz="2400" b="1"/>
              <a:t>年，距离第二个历史决议制定也过去了</a:t>
            </a:r>
            <a:r>
              <a:rPr lang="en-US" altLang="zh-CN" sz="2400" b="1"/>
              <a:t>40</a:t>
            </a:r>
            <a:r>
              <a:rPr lang="zh-CN" altLang="en-US" sz="2400" b="1"/>
              <a:t>年。</a:t>
            </a:r>
            <a:r>
              <a:rPr lang="en-US" altLang="zh-CN" sz="2400" b="1"/>
              <a:t>40</a:t>
            </a:r>
            <a:r>
              <a:rPr lang="zh-CN" altLang="en-US" sz="2400" b="1"/>
              <a:t>年来，党和国家事业大大向前发展了，党的理论和实践也大大向前发展了。</a:t>
            </a:r>
          </a:p>
          <a:p>
            <a:pPr eaLnBrk="1" hangingPunct="1"/>
            <a:r>
              <a:rPr lang="zh-CN" altLang="en-US" sz="2400" b="1"/>
              <a:t>       党中央认为，在党成立一百周年的重要历史时刻，全面总结党的百年奋斗重大成就和历史经验，对</a:t>
            </a:r>
            <a:r>
              <a:rPr lang="zh-CN" altLang="en-US" sz="2400" b="1" u="sng">
                <a:solidFill>
                  <a:srgbClr val="FF0000"/>
                </a:solidFill>
              </a:rPr>
              <a:t>推动全党进一步统一思想、统一意志、统一行动</a:t>
            </a:r>
            <a:r>
              <a:rPr lang="zh-CN" altLang="en-US" sz="2400" b="1"/>
              <a:t>，团结带领全国各族人民夺取新时代中国特色社会主义新的伟大胜利，具有重大现实意义和深远历史意义。</a:t>
            </a: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842"/>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DFBEEEAD-151C-49B4-8284-D765251620F3}"/>
              </a:ext>
            </a:extLst>
          </p:cNvPr>
          <p:cNvSpPr>
            <a:spLocks noGrp="1" noChangeArrowheads="1"/>
          </p:cNvSpPr>
          <p:nvPr>
            <p:ph type="body" idx="1"/>
          </p:nvPr>
        </p:nvSpPr>
        <p:spPr>
          <a:xfrm>
            <a:off x="325438" y="411163"/>
            <a:ext cx="8640762" cy="4032250"/>
          </a:xfrm>
        </p:spPr>
        <p:txBody>
          <a:bodyPr/>
          <a:lstStyle/>
          <a:p>
            <a:pPr marL="0" indent="0" eaLnBrk="1" hangingPunct="1">
              <a:buClr>
                <a:srgbClr val="FF0000"/>
              </a:buClr>
              <a:buFont typeface="Arial" panose="020B0604020202020204" pitchFamily="34" charset="0"/>
              <a:buNone/>
            </a:pPr>
            <a:r>
              <a:rPr lang="zh-CN" altLang="en-US" sz="2800" b="1">
                <a:solidFill>
                  <a:srgbClr val="FF0000"/>
                </a:solidFill>
                <a:latin typeface="宋体" panose="02010600030101010101" pitchFamily="2" charset="-122"/>
                <a:ea typeface="宋体" panose="02010600030101010101" pitchFamily="2" charset="-122"/>
              </a:rPr>
              <a:t>系统总结党的百年奋斗重大成就和历史经验的意义：</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在新时代坚持和发展中国特色社会主义的需要；</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增强“四个意识”，坚定“四个自信”，做到“两个维护”，确保全党步调一致向前进的需要；</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推进党的自我革命，保持马克思主义政党的本色不改变的需要。</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solidFill>
                  <a:srgbClr val="0000CC"/>
                </a:solidFill>
                <a:latin typeface="宋体" panose="02010600030101010101" pitchFamily="2" charset="-122"/>
                <a:ea typeface="宋体" panose="02010600030101010101" pitchFamily="2" charset="-122"/>
              </a:rPr>
              <a:t>坚持唯物史观和正确党史观，看清楚过去我们为什么成功？未来我们怎样才能继续成功？</a:t>
            </a:r>
          </a:p>
          <a:p>
            <a:pPr marL="0" indent="0" eaLnBrk="1" hangingPunct="1">
              <a:buClr>
                <a:schemeClr val="tx2"/>
              </a:buClr>
              <a:buFont typeface="Wingdings" panose="05000000000000000000" pitchFamily="2" charset="2"/>
              <a:buNone/>
            </a:pPr>
            <a:endParaRPr lang="zh-CN" altLang="zh-CN" sz="2800" b="1">
              <a:solidFill>
                <a:srgbClr val="000099"/>
              </a:solidFill>
              <a:latin typeface="黑体" panose="02010609060101010101" pitchFamily="49" charset="-122"/>
              <a:ea typeface="黑体" panose="02010609060101010101" pitchFamily="49"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7411">
                                            <p:txEl>
                                              <p:pRg st="4" end="4"/>
                                            </p:txEl>
                                          </p:spTgt>
                                        </p:tgtEl>
                                        <p:attrNameLst>
                                          <p:attrName>style.visibility</p:attrName>
                                        </p:attrNameLst>
                                      </p:cBhvr>
                                      <p:to>
                                        <p:strVal val="visible"/>
                                      </p:to>
                                    </p:set>
                                    <p:anim calcmode="lin" valueType="num">
                                      <p:cBhvr additive="base">
                                        <p:cTn id="31" dur="500" fill="hold"/>
                                        <p:tgtEl>
                                          <p:spTgt spid="1741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7411">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5106" name="Picture 2">
            <a:extLst>
              <a:ext uri="{FF2B5EF4-FFF2-40B4-BE49-F238E27FC236}">
                <a16:creationId xmlns:a16="http://schemas.microsoft.com/office/drawing/2014/main" id="{DBEEFE8B-0DDC-4C42-9FF2-4F330504AA35}"/>
              </a:ext>
            </a:extLst>
          </p:cNvPr>
          <p:cNvPicPr>
            <a:picLocks noChangeAspect="1" noChangeArrowheads="1"/>
          </p:cNvPicPr>
          <p:nvPr/>
        </p:nvPicPr>
        <p:blipFill>
          <a:blip r:embed="rId2"/>
          <a:srcRect/>
          <a:stretch>
            <a:fillRect/>
          </a:stretch>
        </p:blipFill>
        <p:spPr bwMode="auto">
          <a:xfrm>
            <a:off x="611188" y="1419225"/>
            <a:ext cx="7993062" cy="3455988"/>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0">
            <a:extLst>
              <a:ext uri="{FF2B5EF4-FFF2-40B4-BE49-F238E27FC236}">
                <a16:creationId xmlns:a16="http://schemas.microsoft.com/office/drawing/2014/main" id="{55396D47-2B85-4D0C-B451-F17AA4F01038}"/>
              </a:ext>
            </a:extLst>
          </p:cNvPr>
          <p:cNvSpPr>
            <a:spLocks noGrp="1" noChangeArrowheads="1"/>
          </p:cNvSpPr>
          <p:nvPr>
            <p:ph type="title"/>
          </p:nvPr>
        </p:nvSpPr>
        <p:spPr>
          <a:xfrm>
            <a:off x="263525" y="195263"/>
            <a:ext cx="8229600" cy="1081087"/>
          </a:xfrm>
        </p:spPr>
        <p:txBody>
          <a:bodyPr/>
          <a:lstStyle/>
          <a:p>
            <a:pPr marL="342900" indent="-342900" algn="l" eaLnBrk="1" hangingPunct="1">
              <a:spcBef>
                <a:spcPct val="20000"/>
              </a:spcBef>
            </a:pPr>
            <a:r>
              <a:rPr lang="zh-CN" altLang="en-US" sz="3200" b="1">
                <a:solidFill>
                  <a:srgbClr val="0000CC"/>
                </a:solidFill>
                <a:latin typeface="楷体" panose="02010609060101010101" pitchFamily="49" charset="-122"/>
                <a:ea typeface="楷体" panose="02010609060101010101" pitchFamily="49" charset="-122"/>
              </a:rPr>
              <a:t>（一） 中国共产党百年奋斗的重大成就</a:t>
            </a: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by="(-#ppt_w*2)" calcmode="lin" valueType="num">
                                      <p:cBhvr rctx="PPT">
                                        <p:cTn id="7" dur="1000" autoRev="1" fill="hold">
                                          <p:stCondLst>
                                            <p:cond delay="0"/>
                                          </p:stCondLst>
                                        </p:cTn>
                                        <p:tgtEl>
                                          <p:spTgt spid="3"/>
                                        </p:tgtEl>
                                        <p:attrNameLst>
                                          <p:attrName>ppt_w</p:attrName>
                                        </p:attrNameLst>
                                      </p:cBhvr>
                                    </p:anim>
                                    <p:anim by="(#ppt_w*0.50)" calcmode="lin" valueType="num">
                                      <p:cBhvr>
                                        <p:cTn id="8" dur="1000" decel="50000" autoRev="1" fill="hold">
                                          <p:stCondLst>
                                            <p:cond delay="0"/>
                                          </p:stCondLst>
                                        </p:cTn>
                                        <p:tgtEl>
                                          <p:spTgt spid="3"/>
                                        </p:tgtEl>
                                        <p:attrNameLst>
                                          <p:attrName>ppt_x</p:attrName>
                                        </p:attrNameLst>
                                      </p:cBhvr>
                                    </p:anim>
                                    <p:anim from="(-#ppt_h/2)" to="(#ppt_y)" calcmode="lin" valueType="num">
                                      <p:cBhvr>
                                        <p:cTn id="9" dur="2000" fill="hold">
                                          <p:stCondLst>
                                            <p:cond delay="0"/>
                                          </p:stCondLst>
                                        </p:cTn>
                                        <p:tgtEl>
                                          <p:spTgt spid="3"/>
                                        </p:tgtEl>
                                        <p:attrNameLst>
                                          <p:attrName>ppt_y</p:attrName>
                                        </p:attrNameLst>
                                      </p:cBhvr>
                                    </p:anim>
                                    <p:animRot by="21600000">
                                      <p:cBhvr>
                                        <p:cTn id="10" dur="2000" fill="hold">
                                          <p:stCondLst>
                                            <p:cond delay="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Box 7">
            <a:extLst>
              <a:ext uri="{FF2B5EF4-FFF2-40B4-BE49-F238E27FC236}">
                <a16:creationId xmlns:a16="http://schemas.microsoft.com/office/drawing/2014/main" id="{D4184E68-5E2E-48F8-8882-B1D41B98C438}"/>
              </a:ext>
            </a:extLst>
          </p:cNvPr>
          <p:cNvSpPr txBox="1">
            <a:spLocks noChangeArrowheads="1"/>
          </p:cNvSpPr>
          <p:nvPr/>
        </p:nvSpPr>
        <p:spPr bwMode="auto">
          <a:xfrm>
            <a:off x="395288" y="1131888"/>
            <a:ext cx="8353425" cy="34464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3600" b="1">
                <a:ea typeface="隶书" panose="02010509060101010101" pitchFamily="49" charset="-122"/>
              </a:rPr>
              <a:t>      </a:t>
            </a:r>
            <a:r>
              <a:rPr lang="zh-CN" altLang="en-US" sz="2800" b="1">
                <a:latin typeface="楷体" panose="02010609060101010101" pitchFamily="49" charset="-122"/>
                <a:ea typeface="楷体" panose="02010609060101010101" pitchFamily="49" charset="-122"/>
              </a:rPr>
              <a:t>近代以来，帝国主义国家发动的鸦片战争（两次）、中法战争、甲午中日战争、八国联军侵华等一系列侵略战争，使得中国一步步陷入半殖民地半封建社会的深渊之中。</a:t>
            </a:r>
            <a:endParaRPr lang="en-US" altLang="zh-CN" sz="2800" b="1">
              <a:latin typeface="楷体" panose="02010609060101010101" pitchFamily="49" charset="-122"/>
              <a:ea typeface="楷体" panose="02010609060101010101" pitchFamily="49" charset="-122"/>
            </a:endParaRPr>
          </a:p>
          <a:p>
            <a:pPr eaLnBrk="1" hangingPunct="1">
              <a:spcBef>
                <a:spcPct val="50000"/>
              </a:spcBef>
            </a:pPr>
            <a:r>
              <a:rPr lang="zh-CN" altLang="en-US" sz="2800" b="1">
                <a:latin typeface="楷体" panose="02010609060101010101" pitchFamily="49" charset="-122"/>
                <a:ea typeface="楷体" panose="02010609060101010101" pitchFamily="49" charset="-122"/>
              </a:rPr>
              <a:t>    这一时期</a:t>
            </a:r>
            <a:r>
              <a:rPr lang="zh-CN" altLang="zh-CN" sz="2800" b="1">
                <a:latin typeface="楷体" panose="02010609060101010101" pitchFamily="49" charset="-122"/>
                <a:ea typeface="楷体" panose="02010609060101010101" pitchFamily="49" charset="-122"/>
              </a:rPr>
              <a:t>党面临的主要任务是，反对帝国主义、封建主义、官僚资本主义，争取民族独立、人民解放，为实现中华民族伟大复兴创造根本社会条件。</a:t>
            </a:r>
            <a:endParaRPr lang="zh-CN" altLang="en-US" sz="2800" b="1">
              <a:latin typeface="楷体" panose="02010609060101010101" pitchFamily="49" charset="-122"/>
              <a:ea typeface="楷体" panose="02010609060101010101" pitchFamily="49" charset="-122"/>
            </a:endParaRPr>
          </a:p>
        </p:txBody>
      </p:sp>
      <p:sp>
        <p:nvSpPr>
          <p:cNvPr id="23555" name="文本占位符 6">
            <a:extLst>
              <a:ext uri="{FF2B5EF4-FFF2-40B4-BE49-F238E27FC236}">
                <a16:creationId xmlns:a16="http://schemas.microsoft.com/office/drawing/2014/main" id="{7113FC0C-EBAE-48D3-B048-05E02AEE7FC9}"/>
              </a:ext>
            </a:extLst>
          </p:cNvPr>
          <p:cNvSpPr txBox="1">
            <a:spLocks/>
          </p:cNvSpPr>
          <p:nvPr/>
        </p:nvSpPr>
        <p:spPr bwMode="auto">
          <a:xfrm>
            <a:off x="107950" y="195263"/>
            <a:ext cx="8640763" cy="863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80000"/>
              </a:lnSpc>
            </a:pPr>
            <a:r>
              <a:rPr lang="zh-CN" altLang="en-US" sz="2800" b="1">
                <a:solidFill>
                  <a:srgbClr val="0000CC"/>
                </a:solidFill>
                <a:latin typeface="楷体_GB2312"/>
                <a:ea typeface="楷体_GB2312"/>
                <a:cs typeface="楷体_GB2312"/>
              </a:rPr>
              <a:t>第一阶段：浴血奋战、百折不挠，创造了新民主主义革命的伟大成就</a:t>
            </a:r>
          </a:p>
        </p:txBody>
      </p:sp>
    </p:spTree>
  </p:cSld>
  <p:clrMapOvr>
    <a:masterClrMapping/>
  </p:clrMapOvr>
  <p:transition>
    <p:blinds/>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FD734FD4-517A-4DC9-9C2A-F0D0F6BCEDEB}"/>
              </a:ext>
            </a:extLst>
          </p:cNvPr>
          <p:cNvSpPr txBox="1">
            <a:spLocks noChangeArrowheads="1"/>
          </p:cNvSpPr>
          <p:nvPr/>
        </p:nvSpPr>
        <p:spPr bwMode="auto">
          <a:xfrm>
            <a:off x="457200" y="1366838"/>
            <a:ext cx="8229600" cy="3652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1</a:t>
            </a:r>
            <a:r>
              <a:rPr lang="zh-CN" altLang="en-US" sz="2400" b="1">
                <a:latin typeface="楷体" panose="02010609060101010101" pitchFamily="49" charset="-122"/>
                <a:ea typeface="楷体" panose="02010609060101010101" pitchFamily="49" charset="-122"/>
              </a:rPr>
              <a:t>）形成“农村包围城市，武装夺取政权”的正确革命道路，为夺取新民主主义革命胜利指明了正确方向 。</a:t>
            </a:r>
          </a:p>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2</a:t>
            </a:r>
            <a:r>
              <a:rPr lang="zh-CN" altLang="en-US" sz="2400" b="1">
                <a:latin typeface="楷体" panose="02010609060101010101" pitchFamily="49" charset="-122"/>
                <a:ea typeface="楷体" panose="02010609060101010101" pitchFamily="49" charset="-122"/>
              </a:rPr>
              <a:t>）取得抗日战争的彻底胜利，这是中国近代以来抗击外来侵略者第一次取得完全胜利的战争，极大地鼓舞了民族的自信心和自尊心。</a:t>
            </a:r>
          </a:p>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3</a:t>
            </a:r>
            <a:r>
              <a:rPr lang="zh-CN" altLang="en-US" sz="2400" b="1">
                <a:latin typeface="楷体" panose="02010609060101010101" pitchFamily="49" charset="-122"/>
                <a:ea typeface="楷体" panose="02010609060101010101" pitchFamily="49" charset="-122"/>
              </a:rPr>
              <a:t>）实现了国家的统一和民族的团结，彻底结束了旧中国战乱频仍、国家四分五裂、民众一盘散沙的局面。</a:t>
            </a:r>
          </a:p>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4</a:t>
            </a:r>
            <a:r>
              <a:rPr lang="zh-CN" altLang="en-US" sz="2400" b="1">
                <a:latin typeface="楷体" panose="02010609060101010101" pitchFamily="49" charset="-122"/>
                <a:ea typeface="楷体" panose="02010609060101010101" pitchFamily="49" charset="-122"/>
              </a:rPr>
              <a:t>）彻底结束旧中国半殖民地半封建社会的历史，实现了几代中国人梦寐以求的民族独立和人民解放。</a:t>
            </a:r>
          </a:p>
          <a:p>
            <a:pPr eaLnBrk="1" hangingPunct="1">
              <a:spcBef>
                <a:spcPct val="20000"/>
              </a:spcBef>
              <a:buFont typeface="Arial" panose="020B0604020202020204" pitchFamily="34" charset="0"/>
              <a:buChar char="•"/>
            </a:pPr>
            <a:endParaRPr lang="zh-CN" altLang="en-US" sz="2400">
              <a:latin typeface="仿宋_GB2312"/>
              <a:ea typeface="楷体" panose="02010609060101010101" pitchFamily="49" charset="-122"/>
            </a:endParaRPr>
          </a:p>
        </p:txBody>
      </p:sp>
      <p:sp>
        <p:nvSpPr>
          <p:cNvPr id="3" name="圆角矩形 2">
            <a:extLst>
              <a:ext uri="{FF2B5EF4-FFF2-40B4-BE49-F238E27FC236}">
                <a16:creationId xmlns:a16="http://schemas.microsoft.com/office/drawing/2014/main" id="{C54143F0-2556-4F5E-B95F-68D4B116C43F}"/>
              </a:ext>
            </a:extLst>
          </p:cNvPr>
          <p:cNvSpPr/>
          <p:nvPr/>
        </p:nvSpPr>
        <p:spPr>
          <a:xfrm>
            <a:off x="457200" y="430213"/>
            <a:ext cx="7127875" cy="642937"/>
          </a:xfrm>
          <a:prstGeom prst="roundRect">
            <a:avLst/>
          </a:prstGeom>
          <a:solidFill>
            <a:schemeClr val="accent4">
              <a:lumMod val="60000"/>
              <a:lumOff val="40000"/>
            </a:schemeClr>
          </a:solidFill>
          <a:ln>
            <a:solidFill>
              <a:schemeClr val="accent4">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3600">
                <a:solidFill>
                  <a:schemeClr val="bg1"/>
                </a:solidFill>
                <a:effectLst>
                  <a:outerShdw blurRad="38100" dist="38100" dir="2700000" algn="tl">
                    <a:srgbClr val="000000"/>
                  </a:outerShdw>
                </a:effectLst>
                <a:latin typeface="黑体" panose="02010609060101010101" pitchFamily="49" charset="-122"/>
                <a:ea typeface="黑体" panose="02010609060101010101" pitchFamily="49" charset="-122"/>
              </a:rPr>
              <a:t>新民主主义革命时期的伟大成就</a:t>
            </a:r>
          </a:p>
        </p:txBody>
      </p:sp>
    </p:spTree>
  </p:cSld>
  <p:clrMapOvr>
    <a:masterClrMapping/>
  </p:clrMapOvr>
  <p:transition>
    <p:blinds/>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文本占位符 6">
            <a:extLst>
              <a:ext uri="{FF2B5EF4-FFF2-40B4-BE49-F238E27FC236}">
                <a16:creationId xmlns:a16="http://schemas.microsoft.com/office/drawing/2014/main" id="{7A395531-2B8D-4C09-B5F2-D6A169AE1C5C}"/>
              </a:ext>
            </a:extLst>
          </p:cNvPr>
          <p:cNvSpPr txBox="1">
            <a:spLocks/>
          </p:cNvSpPr>
          <p:nvPr/>
        </p:nvSpPr>
        <p:spPr bwMode="auto">
          <a:xfrm>
            <a:off x="338138" y="195263"/>
            <a:ext cx="8121650" cy="79216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80000"/>
              </a:lnSpc>
            </a:pPr>
            <a:r>
              <a:rPr lang="zh-CN" altLang="en-US" sz="2800" b="1">
                <a:solidFill>
                  <a:srgbClr val="0000CC"/>
                </a:solidFill>
                <a:latin typeface="楷体_GB2312"/>
                <a:ea typeface="楷体_GB2312"/>
                <a:cs typeface="楷体_GB2312"/>
              </a:rPr>
              <a:t>第二阶段：自力更生、奋发图强，创造了社会主义革命和建设的伟大成就</a:t>
            </a:r>
          </a:p>
        </p:txBody>
      </p:sp>
      <p:pic>
        <p:nvPicPr>
          <p:cNvPr id="3" name="图片 2" descr="土改.jpg">
            <a:extLst>
              <a:ext uri="{FF2B5EF4-FFF2-40B4-BE49-F238E27FC236}">
                <a16:creationId xmlns:a16="http://schemas.microsoft.com/office/drawing/2014/main" id="{16CE22EF-2ABC-47F6-8F91-47B179168A69}"/>
              </a:ext>
            </a:extLst>
          </p:cNvPr>
          <p:cNvPicPr>
            <a:picLocks noChangeAspect="1" noChangeArrowheads="1"/>
          </p:cNvPicPr>
          <p:nvPr/>
        </p:nvPicPr>
        <p:blipFill rotWithShape="1">
          <a:blip r:embed="rId2"/>
          <a:srcRect l="6390" t="6031" r="6813" b="19857"/>
          <a:stretch>
            <a:fillRect/>
          </a:stretch>
        </p:blipFill>
        <p:spPr bwMode="auto">
          <a:xfrm>
            <a:off x="1187450" y="2979738"/>
            <a:ext cx="3525838" cy="2060575"/>
          </a:xfrm>
          <a:prstGeom prst="rect">
            <a:avLst/>
          </a:prstGeom>
          <a:noFill/>
          <a:ln w="63500">
            <a:solidFill>
              <a:srgbClr val="DF1900"/>
            </a:solidFill>
          </a:ln>
          <a:effectLst>
            <a:outerShdw blurRad="50800" dist="38100" dir="2700000" algn="tl" rotWithShape="0">
              <a:prstClr val="black">
                <a:alpha val="40000"/>
              </a:prstClr>
            </a:outerShdw>
          </a:effectLst>
        </p:spPr>
      </p:pic>
      <p:grpSp>
        <p:nvGrpSpPr>
          <p:cNvPr id="25604" name="组合 4">
            <a:extLst>
              <a:ext uri="{FF2B5EF4-FFF2-40B4-BE49-F238E27FC236}">
                <a16:creationId xmlns:a16="http://schemas.microsoft.com/office/drawing/2014/main" id="{64D5211B-BFE4-4DD7-AC1E-2CFB47125C44}"/>
              </a:ext>
            </a:extLst>
          </p:cNvPr>
          <p:cNvGrpSpPr>
            <a:grpSpLocks/>
          </p:cNvGrpSpPr>
          <p:nvPr/>
        </p:nvGrpSpPr>
        <p:grpSpPr bwMode="auto">
          <a:xfrm>
            <a:off x="6659563" y="4337050"/>
            <a:ext cx="2139950" cy="504825"/>
            <a:chOff x="6217942" y="2916293"/>
            <a:chExt cx="2139968" cy="504056"/>
          </a:xfrm>
        </p:grpSpPr>
        <p:sp>
          <p:nvSpPr>
            <p:cNvPr id="25615" name="圆角矩形 14">
              <a:extLst>
                <a:ext uri="{FF2B5EF4-FFF2-40B4-BE49-F238E27FC236}">
                  <a16:creationId xmlns:a16="http://schemas.microsoft.com/office/drawing/2014/main" id="{F6C3C9AE-1A94-4B35-9C0A-B692BBF64E6C}"/>
                </a:ext>
              </a:extLst>
            </p:cNvPr>
            <p:cNvSpPr>
              <a:spLocks noChangeArrowheads="1"/>
            </p:cNvSpPr>
            <p:nvPr/>
          </p:nvSpPr>
          <p:spPr bwMode="auto">
            <a:xfrm>
              <a:off x="6217942" y="2916293"/>
              <a:ext cx="2139968" cy="504056"/>
            </a:xfrm>
            <a:prstGeom prst="roundRect">
              <a:avLst>
                <a:gd name="adj" fmla="val 50000"/>
              </a:avLst>
            </a:prstGeom>
            <a:noFill/>
            <a:ln w="19050" algn="ctr">
              <a:solidFill>
                <a:srgbClr val="C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5616" name="TextBox 10">
              <a:extLst>
                <a:ext uri="{FF2B5EF4-FFF2-40B4-BE49-F238E27FC236}">
                  <a16:creationId xmlns:a16="http://schemas.microsoft.com/office/drawing/2014/main" id="{D600EEBE-1167-408C-9A6A-6A7E7BB14A72}"/>
                </a:ext>
              </a:extLst>
            </p:cNvPr>
            <p:cNvSpPr txBox="1">
              <a:spLocks noChangeArrowheads="1"/>
            </p:cNvSpPr>
            <p:nvPr/>
          </p:nvSpPr>
          <p:spPr bwMode="auto">
            <a:xfrm>
              <a:off x="6749759" y="2976526"/>
              <a:ext cx="1358911" cy="4105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en-US" sz="1400" b="1">
                  <a:solidFill>
                    <a:srgbClr val="C00000"/>
                  </a:solidFill>
                  <a:latin typeface="宋体" panose="02010600030101010101" pitchFamily="2" charset="-122"/>
                </a:rPr>
                <a:t>抗美援朝</a:t>
              </a:r>
              <a:endParaRPr lang="en-US" altLang="zh-CN" sz="1400" b="1">
                <a:solidFill>
                  <a:srgbClr val="C00000"/>
                </a:solidFill>
                <a:latin typeface="宋体" panose="02010600030101010101" pitchFamily="2" charset="-122"/>
              </a:endParaRPr>
            </a:p>
          </p:txBody>
        </p:sp>
      </p:grpSp>
      <p:grpSp>
        <p:nvGrpSpPr>
          <p:cNvPr id="25605" name="组合 5">
            <a:extLst>
              <a:ext uri="{FF2B5EF4-FFF2-40B4-BE49-F238E27FC236}">
                <a16:creationId xmlns:a16="http://schemas.microsoft.com/office/drawing/2014/main" id="{FEC7E7C4-14EA-41C9-A6AF-6B25D549AF35}"/>
              </a:ext>
            </a:extLst>
          </p:cNvPr>
          <p:cNvGrpSpPr>
            <a:grpSpLocks/>
          </p:cNvGrpSpPr>
          <p:nvPr/>
        </p:nvGrpSpPr>
        <p:grpSpPr bwMode="auto">
          <a:xfrm>
            <a:off x="6665913" y="3679825"/>
            <a:ext cx="2139950" cy="504825"/>
            <a:chOff x="6225113" y="2257560"/>
            <a:chExt cx="2139968" cy="504056"/>
          </a:xfrm>
        </p:grpSpPr>
        <p:sp>
          <p:nvSpPr>
            <p:cNvPr id="25613" name="圆角矩形 12">
              <a:extLst>
                <a:ext uri="{FF2B5EF4-FFF2-40B4-BE49-F238E27FC236}">
                  <a16:creationId xmlns:a16="http://schemas.microsoft.com/office/drawing/2014/main" id="{B2B9D6ED-4503-4169-BEF6-0E7C38BB7A68}"/>
                </a:ext>
              </a:extLst>
            </p:cNvPr>
            <p:cNvSpPr>
              <a:spLocks noChangeArrowheads="1"/>
            </p:cNvSpPr>
            <p:nvPr/>
          </p:nvSpPr>
          <p:spPr bwMode="auto">
            <a:xfrm>
              <a:off x="6225113" y="2257560"/>
              <a:ext cx="2139968" cy="504056"/>
            </a:xfrm>
            <a:prstGeom prst="roundRect">
              <a:avLst>
                <a:gd name="adj" fmla="val 50000"/>
              </a:avLst>
            </a:prstGeom>
            <a:noFill/>
            <a:ln w="19050" algn="ctr">
              <a:solidFill>
                <a:srgbClr val="C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5614" name="TextBox 10">
              <a:extLst>
                <a:ext uri="{FF2B5EF4-FFF2-40B4-BE49-F238E27FC236}">
                  <a16:creationId xmlns:a16="http://schemas.microsoft.com/office/drawing/2014/main" id="{2F31063C-D34B-4644-B7FD-2CDA103560F4}"/>
                </a:ext>
              </a:extLst>
            </p:cNvPr>
            <p:cNvSpPr txBox="1">
              <a:spLocks noChangeArrowheads="1"/>
            </p:cNvSpPr>
            <p:nvPr/>
          </p:nvSpPr>
          <p:spPr bwMode="auto">
            <a:xfrm>
              <a:off x="6750580" y="2355835"/>
              <a:ext cx="1357324" cy="304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400" b="1">
                  <a:solidFill>
                    <a:srgbClr val="C00000"/>
                  </a:solidFill>
                  <a:latin typeface="宋体" panose="02010600030101010101" pitchFamily="2" charset="-122"/>
                </a:rPr>
                <a:t>镇压反革命</a:t>
              </a:r>
            </a:p>
          </p:txBody>
        </p:sp>
      </p:grpSp>
      <p:grpSp>
        <p:nvGrpSpPr>
          <p:cNvPr id="25606" name="组合 6">
            <a:extLst>
              <a:ext uri="{FF2B5EF4-FFF2-40B4-BE49-F238E27FC236}">
                <a16:creationId xmlns:a16="http://schemas.microsoft.com/office/drawing/2014/main" id="{645931AF-84A8-435F-AE90-98ACF76F42FE}"/>
              </a:ext>
            </a:extLst>
          </p:cNvPr>
          <p:cNvGrpSpPr>
            <a:grpSpLocks/>
          </p:cNvGrpSpPr>
          <p:nvPr/>
        </p:nvGrpSpPr>
        <p:grpSpPr bwMode="auto">
          <a:xfrm>
            <a:off x="4608513" y="3168650"/>
            <a:ext cx="1833562" cy="1831975"/>
            <a:chOff x="4167092" y="1854244"/>
            <a:chExt cx="1834000" cy="1834000"/>
          </a:xfrm>
        </p:grpSpPr>
        <p:sp>
          <p:nvSpPr>
            <p:cNvPr id="25611" name="椭圆 10">
              <a:extLst>
                <a:ext uri="{FF2B5EF4-FFF2-40B4-BE49-F238E27FC236}">
                  <a16:creationId xmlns:a16="http://schemas.microsoft.com/office/drawing/2014/main" id="{F9B7E231-7C35-46EF-A70A-E16499D72699}"/>
                </a:ext>
              </a:extLst>
            </p:cNvPr>
            <p:cNvSpPr>
              <a:spLocks noChangeArrowheads="1"/>
            </p:cNvSpPr>
            <p:nvPr/>
          </p:nvSpPr>
          <p:spPr bwMode="auto">
            <a:xfrm>
              <a:off x="4167092" y="1854244"/>
              <a:ext cx="1834000" cy="1834000"/>
            </a:xfrm>
            <a:prstGeom prst="ellipse">
              <a:avLst/>
            </a:prstGeom>
            <a:solidFill>
              <a:schemeClr val="bg1"/>
            </a:solidFill>
            <a:ln w="203200" algn="ctr">
              <a:solidFill>
                <a:srgbClr val="C00000"/>
              </a:solidFill>
              <a:round/>
              <a:headEnd/>
              <a:tailEnd/>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5612" name="Text Box 7">
              <a:extLst>
                <a:ext uri="{FF2B5EF4-FFF2-40B4-BE49-F238E27FC236}">
                  <a16:creationId xmlns:a16="http://schemas.microsoft.com/office/drawing/2014/main" id="{962241F0-8F43-44AB-BFA0-A3304A57DECC}"/>
                </a:ext>
              </a:extLst>
            </p:cNvPr>
            <p:cNvSpPr txBox="1">
              <a:spLocks noChangeArrowheads="1"/>
            </p:cNvSpPr>
            <p:nvPr/>
          </p:nvSpPr>
          <p:spPr bwMode="auto">
            <a:xfrm>
              <a:off x="4324767" y="2215456"/>
              <a:ext cx="1518649" cy="1460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round/>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400">
                  <a:latin typeface="宋体" panose="02010600030101010101" pitchFamily="2" charset="-122"/>
                </a:rPr>
                <a:t>三大改造基本完成，</a:t>
              </a:r>
              <a:r>
                <a:rPr lang="zh-CN" altLang="en-US" b="1">
                  <a:solidFill>
                    <a:srgbClr val="C00000"/>
                  </a:solidFill>
                  <a:latin typeface="宋体" panose="02010600030101010101" pitchFamily="2" charset="-122"/>
                </a:rPr>
                <a:t>新民主主义革命的遗留任务完成</a:t>
              </a:r>
              <a:endParaRPr lang="zh-CN" altLang="en-US">
                <a:latin typeface="宋体" panose="02010600030101010101" pitchFamily="2" charset="-122"/>
              </a:endParaRPr>
            </a:p>
          </p:txBody>
        </p:sp>
      </p:grpSp>
      <p:grpSp>
        <p:nvGrpSpPr>
          <p:cNvPr id="25607" name="组合 7">
            <a:extLst>
              <a:ext uri="{FF2B5EF4-FFF2-40B4-BE49-F238E27FC236}">
                <a16:creationId xmlns:a16="http://schemas.microsoft.com/office/drawing/2014/main" id="{00AA90DB-AF4F-4F7E-8705-B45373926977}"/>
              </a:ext>
            </a:extLst>
          </p:cNvPr>
          <p:cNvGrpSpPr>
            <a:grpSpLocks/>
          </p:cNvGrpSpPr>
          <p:nvPr/>
        </p:nvGrpSpPr>
        <p:grpSpPr bwMode="auto">
          <a:xfrm>
            <a:off x="6245225" y="2952750"/>
            <a:ext cx="2139950" cy="504825"/>
            <a:chOff x="5804283" y="1530447"/>
            <a:chExt cx="2139968" cy="504056"/>
          </a:xfrm>
        </p:grpSpPr>
        <p:sp>
          <p:nvSpPr>
            <p:cNvPr id="25609" name="圆角矩形 8">
              <a:extLst>
                <a:ext uri="{FF2B5EF4-FFF2-40B4-BE49-F238E27FC236}">
                  <a16:creationId xmlns:a16="http://schemas.microsoft.com/office/drawing/2014/main" id="{5B3334A2-9C29-4081-95B4-ADA23219DE26}"/>
                </a:ext>
              </a:extLst>
            </p:cNvPr>
            <p:cNvSpPr>
              <a:spLocks noChangeArrowheads="1"/>
            </p:cNvSpPr>
            <p:nvPr/>
          </p:nvSpPr>
          <p:spPr bwMode="auto">
            <a:xfrm>
              <a:off x="5804283" y="1530447"/>
              <a:ext cx="2139968" cy="504056"/>
            </a:xfrm>
            <a:prstGeom prst="roundRect">
              <a:avLst>
                <a:gd name="adj" fmla="val 50000"/>
              </a:avLst>
            </a:prstGeom>
            <a:noFill/>
            <a:ln w="19050" algn="ctr">
              <a:solidFill>
                <a:srgbClr val="C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5610" name="TextBox 10">
              <a:extLst>
                <a:ext uri="{FF2B5EF4-FFF2-40B4-BE49-F238E27FC236}">
                  <a16:creationId xmlns:a16="http://schemas.microsoft.com/office/drawing/2014/main" id="{BCBE8192-042C-4D81-98AD-AD0263C2A492}"/>
                </a:ext>
              </a:extLst>
            </p:cNvPr>
            <p:cNvSpPr txBox="1">
              <a:spLocks noChangeArrowheads="1"/>
            </p:cNvSpPr>
            <p:nvPr/>
          </p:nvSpPr>
          <p:spPr bwMode="auto">
            <a:xfrm>
              <a:off x="6329750" y="1628722"/>
              <a:ext cx="1357324" cy="304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400" b="1">
                  <a:solidFill>
                    <a:srgbClr val="C00000"/>
                  </a:solidFill>
                  <a:latin typeface="宋体" panose="02010600030101010101" pitchFamily="2" charset="-122"/>
                </a:rPr>
                <a:t>土地改革</a:t>
              </a:r>
            </a:p>
          </p:txBody>
        </p:sp>
      </p:grpSp>
      <p:sp>
        <p:nvSpPr>
          <p:cNvPr id="25608" name="Text Box 7">
            <a:extLst>
              <a:ext uri="{FF2B5EF4-FFF2-40B4-BE49-F238E27FC236}">
                <a16:creationId xmlns:a16="http://schemas.microsoft.com/office/drawing/2014/main" id="{912ADB37-4334-4890-9F29-76652D82593B}"/>
              </a:ext>
            </a:extLst>
          </p:cNvPr>
          <p:cNvSpPr txBox="1">
            <a:spLocks noChangeArrowheads="1"/>
          </p:cNvSpPr>
          <p:nvPr/>
        </p:nvSpPr>
        <p:spPr bwMode="auto">
          <a:xfrm>
            <a:off x="338138" y="987425"/>
            <a:ext cx="8353425" cy="181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800" b="1">
                <a:latin typeface="楷体" panose="02010609060101010101" pitchFamily="49" charset="-122"/>
                <a:ea typeface="楷体" panose="02010609060101010101" pitchFamily="49" charset="-122"/>
              </a:rPr>
              <a:t>    这一时期</a:t>
            </a:r>
            <a:r>
              <a:rPr lang="zh-CN" altLang="zh-CN" sz="2800" b="1">
                <a:latin typeface="楷体" panose="02010609060101010101" pitchFamily="49" charset="-122"/>
                <a:ea typeface="楷体" panose="02010609060101010101" pitchFamily="49" charset="-122"/>
              </a:rPr>
              <a:t>党面临的主要任务是，实现从新民主主义到社会主义的转变，进行社会主义革命，推进社会主义建设，为实现中华民族伟大复兴奠定根本政治前提和制度基础。</a:t>
            </a:r>
            <a:endParaRPr lang="zh-CN" altLang="en-US" sz="2800" b="1">
              <a:latin typeface="楷体" panose="02010609060101010101" pitchFamily="49" charset="-122"/>
              <a:ea typeface="楷体" panose="02010609060101010101" pitchFamily="49" charset="-122"/>
            </a:endParaRPr>
          </a:p>
        </p:txBody>
      </p:sp>
    </p:spTree>
  </p:cSld>
  <p:clrMapOvr>
    <a:masterClrMapping/>
  </p:clrMapOvr>
  <p:transition>
    <p:blinds/>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9B6A46E6-1866-419F-B66C-CD85787B89DA}"/>
              </a:ext>
            </a:extLst>
          </p:cNvPr>
          <p:cNvSpPr txBox="1">
            <a:spLocks noChangeArrowheads="1"/>
          </p:cNvSpPr>
          <p:nvPr/>
        </p:nvSpPr>
        <p:spPr bwMode="auto">
          <a:xfrm>
            <a:off x="457200" y="987425"/>
            <a:ext cx="8229600" cy="3652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1</a:t>
            </a:r>
            <a:r>
              <a:rPr lang="zh-CN" altLang="en-US" sz="2400" b="1">
                <a:latin typeface="楷体" panose="02010609060101010101" pitchFamily="49" charset="-122"/>
                <a:ea typeface="楷体" panose="02010609060101010101" pitchFamily="49" charset="-122"/>
              </a:rPr>
              <a:t>）建立了社会主义制度，为我国一切进步和发展奠定了重要基础。</a:t>
            </a:r>
          </a:p>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2</a:t>
            </a:r>
            <a:r>
              <a:rPr lang="zh-CN" altLang="en-US" sz="2400" b="1">
                <a:latin typeface="楷体" panose="02010609060101010101" pitchFamily="49" charset="-122"/>
                <a:ea typeface="楷体" panose="02010609060101010101" pitchFamily="49" charset="-122"/>
              </a:rPr>
              <a:t>）建立起独立的比较完整的工业体系和国民经济体系，经济、教育、科学、文化、国防等领域的发展都取得了巨大的进步。</a:t>
            </a:r>
          </a:p>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3</a:t>
            </a:r>
            <a:r>
              <a:rPr lang="zh-CN" altLang="en-US" sz="2400" b="1">
                <a:latin typeface="楷体" panose="02010609060101010101" pitchFamily="49" charset="-122"/>
                <a:ea typeface="楷体" panose="02010609060101010101" pitchFamily="49" charset="-122"/>
              </a:rPr>
              <a:t>）彻底结束了旧中国的屈辱外交，中国国际地位大大提高，国际影响急剧扩大。</a:t>
            </a:r>
          </a:p>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4</a:t>
            </a:r>
            <a:r>
              <a:rPr lang="zh-CN" altLang="en-US" sz="2400" b="1">
                <a:latin typeface="楷体" panose="02010609060101010101" pitchFamily="49" charset="-122"/>
                <a:ea typeface="楷体" panose="02010609060101010101" pitchFamily="49" charset="-122"/>
              </a:rPr>
              <a:t>）为新时期开创中国特色社会主义提供了宝贵经验、理论准备、物质基础。</a:t>
            </a:r>
          </a:p>
          <a:p>
            <a:pPr eaLnBrk="1" hangingPunct="1">
              <a:spcBef>
                <a:spcPct val="20000"/>
              </a:spcBef>
              <a:buFont typeface="Arial" panose="020B0604020202020204" pitchFamily="34" charset="0"/>
              <a:buChar char="•"/>
            </a:pPr>
            <a:endParaRPr lang="zh-CN" altLang="en-US" sz="2400">
              <a:latin typeface="仿宋_GB2312"/>
              <a:ea typeface="楷体" panose="02010609060101010101" pitchFamily="49" charset="-122"/>
            </a:endParaRPr>
          </a:p>
        </p:txBody>
      </p:sp>
      <p:sp>
        <p:nvSpPr>
          <p:cNvPr id="3" name="圆角矩形 2">
            <a:extLst>
              <a:ext uri="{FF2B5EF4-FFF2-40B4-BE49-F238E27FC236}">
                <a16:creationId xmlns:a16="http://schemas.microsoft.com/office/drawing/2014/main" id="{DADDFE1C-5838-4899-92D9-9A07CE417CD5}"/>
              </a:ext>
            </a:extLst>
          </p:cNvPr>
          <p:cNvSpPr/>
          <p:nvPr/>
        </p:nvSpPr>
        <p:spPr>
          <a:xfrm>
            <a:off x="457200" y="120650"/>
            <a:ext cx="7786688" cy="642938"/>
          </a:xfrm>
          <a:prstGeom prst="roundRect">
            <a:avLst/>
          </a:prstGeom>
          <a:solidFill>
            <a:schemeClr val="accent4">
              <a:lumMod val="60000"/>
              <a:lumOff val="40000"/>
            </a:schemeClr>
          </a:solidFill>
          <a:ln>
            <a:solidFill>
              <a:schemeClr val="accent4">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3600">
                <a:solidFill>
                  <a:schemeClr val="bg1"/>
                </a:solidFill>
                <a:effectLst>
                  <a:outerShdw blurRad="38100" dist="38100" dir="2700000" algn="tl">
                    <a:srgbClr val="000000"/>
                  </a:outerShdw>
                </a:effectLst>
                <a:latin typeface="黑体" panose="02010609060101010101" pitchFamily="49" charset="-122"/>
                <a:ea typeface="黑体" panose="02010609060101010101" pitchFamily="49" charset="-122"/>
              </a:rPr>
              <a:t>社会主义革命和建设时期的伟大成就</a:t>
            </a:r>
          </a:p>
        </p:txBody>
      </p:sp>
    </p:spTree>
  </p:cSld>
  <p:clrMapOvr>
    <a:masterClrMapping/>
  </p:clrMapOvr>
  <p:transition>
    <p:blinds/>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A1A77C7-93C4-44BE-98FF-7D55C860A788}"/>
              </a:ext>
            </a:extLst>
          </p:cNvPr>
          <p:cNvPicPr>
            <a:picLocks noChangeAspect="1"/>
          </p:cNvPicPr>
          <p:nvPr/>
        </p:nvPicPr>
        <p:blipFill rotWithShape="1">
          <a:blip r:embed="rId2"/>
          <a:srcRect l="10385" t="-1393" r="10867" b="1"/>
          <a:stretch/>
        </p:blipFill>
        <p:spPr>
          <a:xfrm>
            <a:off x="899745" y="339595"/>
            <a:ext cx="7056784" cy="41627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transition>
    <p:blinds/>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文本占位符 6">
            <a:extLst>
              <a:ext uri="{FF2B5EF4-FFF2-40B4-BE49-F238E27FC236}">
                <a16:creationId xmlns:a16="http://schemas.microsoft.com/office/drawing/2014/main" id="{F851476A-C587-4D62-A72B-2A1561DC447D}"/>
              </a:ext>
            </a:extLst>
          </p:cNvPr>
          <p:cNvSpPr txBox="1">
            <a:spLocks/>
          </p:cNvSpPr>
          <p:nvPr/>
        </p:nvSpPr>
        <p:spPr bwMode="auto">
          <a:xfrm>
            <a:off x="268288" y="268288"/>
            <a:ext cx="8175625" cy="987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80000"/>
              </a:lnSpc>
            </a:pPr>
            <a:r>
              <a:rPr lang="zh-CN" altLang="en-US" sz="2800" b="1">
                <a:solidFill>
                  <a:srgbClr val="0000CC"/>
                </a:solidFill>
                <a:latin typeface="楷体_GB2312"/>
                <a:ea typeface="楷体_GB2312"/>
                <a:cs typeface="楷体_GB2312"/>
              </a:rPr>
              <a:t>第三阶段：解放思想、锐意进取，创造了改革开放和社会主义现代化建设的伟大成就</a:t>
            </a:r>
          </a:p>
        </p:txBody>
      </p:sp>
      <p:sp>
        <p:nvSpPr>
          <p:cNvPr id="27651" name="Text Box 7">
            <a:extLst>
              <a:ext uri="{FF2B5EF4-FFF2-40B4-BE49-F238E27FC236}">
                <a16:creationId xmlns:a16="http://schemas.microsoft.com/office/drawing/2014/main" id="{A0111CF5-454C-438C-87B5-CC972B92C116}"/>
              </a:ext>
            </a:extLst>
          </p:cNvPr>
          <p:cNvSpPr txBox="1">
            <a:spLocks noChangeArrowheads="1"/>
          </p:cNvSpPr>
          <p:nvPr/>
        </p:nvSpPr>
        <p:spPr bwMode="auto">
          <a:xfrm>
            <a:off x="3635375" y="1708150"/>
            <a:ext cx="5184775" cy="3108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800" b="1">
                <a:latin typeface="楷体" panose="02010609060101010101" pitchFamily="49" charset="-122"/>
                <a:ea typeface="楷体" panose="02010609060101010101" pitchFamily="49" charset="-122"/>
              </a:rPr>
              <a:t>    这一时期</a:t>
            </a:r>
            <a:r>
              <a:rPr lang="zh-CN" altLang="zh-CN" sz="2800" b="1">
                <a:latin typeface="楷体" panose="02010609060101010101" pitchFamily="49" charset="-122"/>
                <a:ea typeface="楷体" panose="02010609060101010101" pitchFamily="49" charset="-122"/>
              </a:rPr>
              <a:t>党面临的主要任务是，</a:t>
            </a:r>
            <a:r>
              <a:rPr lang="zh-CN" altLang="en-US" sz="2800" b="1">
                <a:latin typeface="楷体" panose="02010609060101010101" pitchFamily="49" charset="-122"/>
                <a:ea typeface="楷体" panose="02010609060101010101" pitchFamily="49" charset="-122"/>
              </a:rPr>
              <a:t>继续探索中国建设社会主义的正确道路，解放和发展社会生产力，使人民摆脱贫困、尽快富裕起来，为实现中华民族伟大复兴提供充满新的活力的体制保证和快速发展的物质条件。</a:t>
            </a:r>
          </a:p>
        </p:txBody>
      </p:sp>
      <p:pic>
        <p:nvPicPr>
          <p:cNvPr id="27652" name="Picture 7" descr="https://img1.baidu.com/it/u=3435838848,2705469412&amp;fm=26&amp;fmt=auto">
            <a:extLst>
              <a:ext uri="{FF2B5EF4-FFF2-40B4-BE49-F238E27FC236}">
                <a16:creationId xmlns:a16="http://schemas.microsoft.com/office/drawing/2014/main" id="{C2A780A4-04E5-4058-8E0C-B301265D39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8288" y="1851025"/>
            <a:ext cx="2935287" cy="252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blinds/>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8ED107A-1A16-488B-8A3A-1BB5A6FD699A}"/>
              </a:ext>
            </a:extLst>
          </p:cNvPr>
          <p:cNvSpPr txBox="1">
            <a:spLocks noChangeArrowheads="1"/>
          </p:cNvSpPr>
          <p:nvPr/>
        </p:nvSpPr>
        <p:spPr bwMode="auto">
          <a:xfrm>
            <a:off x="107950" y="750888"/>
            <a:ext cx="8775700" cy="439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1</a:t>
            </a:r>
            <a:r>
              <a:rPr lang="zh-CN" altLang="en-US" sz="2400" b="1">
                <a:latin typeface="楷体" panose="02010609060101010101" pitchFamily="49" charset="-122"/>
                <a:ea typeface="楷体" panose="02010609060101010101" pitchFamily="49" charset="-122"/>
              </a:rPr>
              <a:t>）开启了改革开放和社会主义现代化建设新时期，实现了新中国成立以来党的历史上具有深远意义的伟大转折。</a:t>
            </a:r>
          </a:p>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2</a:t>
            </a:r>
            <a:r>
              <a:rPr lang="zh-CN" altLang="en-US" sz="2400" b="1">
                <a:latin typeface="楷体" panose="02010609060101010101" pitchFamily="49" charset="-122"/>
                <a:ea typeface="楷体" panose="02010609060101010101" pitchFamily="49" charset="-122"/>
              </a:rPr>
              <a:t>）开创并发展了中国特色社会主义，在经济建设、政治建设、文化建设、社会建设、党的建设等方面取得一系列伟大成就。</a:t>
            </a:r>
          </a:p>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3</a:t>
            </a:r>
            <a:r>
              <a:rPr lang="zh-CN" altLang="en-US" sz="2400" b="1">
                <a:latin typeface="楷体" panose="02010609060101010101" pitchFamily="49" charset="-122"/>
                <a:ea typeface="楷体" panose="02010609060101010101" pitchFamily="49" charset="-122"/>
              </a:rPr>
              <a:t>）国际地位提高，国际影响扩大，建立起全方位多层次的对外关系新格局。</a:t>
            </a:r>
          </a:p>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4</a:t>
            </a:r>
            <a:r>
              <a:rPr lang="zh-CN" altLang="en-US" sz="2400" b="1">
                <a:latin typeface="楷体" panose="02010609060101010101" pitchFamily="49" charset="-122"/>
                <a:ea typeface="楷体" panose="02010609060101010101" pitchFamily="49" charset="-122"/>
              </a:rPr>
              <a:t>）对香港、澳门恢复行使主权，推动海峡两岸形成“九二共识”，实现全面直接双向“三通”，为实现国家完全统一打下了坚实的基础。</a:t>
            </a:r>
            <a:endParaRPr lang="en-US" altLang="zh-CN" sz="2400" b="1">
              <a:latin typeface="楷体" panose="02010609060101010101" pitchFamily="49" charset="-122"/>
              <a:ea typeface="楷体" panose="02010609060101010101" pitchFamily="49" charset="-122"/>
            </a:endParaRPr>
          </a:p>
          <a:p>
            <a:pPr eaLnBrk="1" hangingPunct="1">
              <a:spcBef>
                <a:spcPct val="20000"/>
              </a:spcBef>
            </a:pPr>
            <a:r>
              <a:rPr lang="zh-CN" altLang="en-US" sz="2400" b="1">
                <a:latin typeface="楷体" panose="02010609060101010101" pitchFamily="49" charset="-122"/>
                <a:ea typeface="楷体" panose="02010609060101010101" pitchFamily="49" charset="-122"/>
              </a:rPr>
              <a:t>（</a:t>
            </a:r>
            <a:r>
              <a:rPr lang="en-US" altLang="zh-CN" sz="2400" b="1">
                <a:latin typeface="楷体" panose="02010609060101010101" pitchFamily="49" charset="-122"/>
                <a:ea typeface="楷体" panose="02010609060101010101" pitchFamily="49" charset="-122"/>
              </a:rPr>
              <a:t>5</a:t>
            </a:r>
            <a:r>
              <a:rPr lang="zh-CN" altLang="en-US" sz="2400" b="1">
                <a:latin typeface="楷体" panose="02010609060101010101" pitchFamily="49" charset="-122"/>
                <a:ea typeface="楷体" panose="02010609060101010101" pitchFamily="49" charset="-122"/>
              </a:rPr>
              <a:t>）经济总量跃居世界第二、人民生活达到总体小康并奔向全面小康，推进了中华民族从站起来到富起来的伟大飞跃。</a:t>
            </a:r>
          </a:p>
          <a:p>
            <a:pPr eaLnBrk="1" hangingPunct="1">
              <a:spcBef>
                <a:spcPct val="20000"/>
              </a:spcBef>
              <a:buFont typeface="Arial" panose="020B0604020202020204" pitchFamily="34" charset="0"/>
              <a:buChar char="•"/>
            </a:pPr>
            <a:endParaRPr lang="zh-CN" altLang="en-US" sz="2400">
              <a:latin typeface="仿宋_GB2312"/>
              <a:ea typeface="楷体" panose="02010609060101010101" pitchFamily="49" charset="-122"/>
            </a:endParaRPr>
          </a:p>
        </p:txBody>
      </p:sp>
      <p:sp>
        <p:nvSpPr>
          <p:cNvPr id="3" name="圆角矩形 2">
            <a:extLst>
              <a:ext uri="{FF2B5EF4-FFF2-40B4-BE49-F238E27FC236}">
                <a16:creationId xmlns:a16="http://schemas.microsoft.com/office/drawing/2014/main" id="{367B566C-C7F8-412C-9150-07E9522B10F6}"/>
              </a:ext>
            </a:extLst>
          </p:cNvPr>
          <p:cNvSpPr/>
          <p:nvPr/>
        </p:nvSpPr>
        <p:spPr>
          <a:xfrm>
            <a:off x="66675" y="0"/>
            <a:ext cx="8856663" cy="723900"/>
          </a:xfrm>
          <a:prstGeom prst="roundRect">
            <a:avLst/>
          </a:prstGeom>
          <a:solidFill>
            <a:schemeClr val="accent4">
              <a:lumMod val="60000"/>
              <a:lumOff val="40000"/>
            </a:schemeClr>
          </a:solidFill>
          <a:ln>
            <a:solidFill>
              <a:schemeClr val="accent4">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3200">
                <a:solidFill>
                  <a:schemeClr val="bg1"/>
                </a:solidFill>
                <a:effectLst>
                  <a:outerShdw blurRad="38100" dist="38100" dir="2700000" algn="tl">
                    <a:srgbClr val="000000"/>
                  </a:outerShdw>
                </a:effectLst>
                <a:latin typeface="黑体" panose="02010609060101010101" pitchFamily="49" charset="-122"/>
                <a:ea typeface="黑体" panose="02010609060101010101" pitchFamily="49" charset="-122"/>
              </a:rPr>
              <a:t>改革开放和社会主义现代化建设时期的伟大成就</a:t>
            </a:r>
          </a:p>
        </p:txBody>
      </p:sp>
    </p:spTree>
  </p:cSld>
  <p:clrMapOvr>
    <a:masterClrMapping/>
  </p:clrMapOvr>
  <p:transition>
    <p:blinds/>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3" descr="中国梦">
            <a:extLst>
              <a:ext uri="{FF2B5EF4-FFF2-40B4-BE49-F238E27FC236}">
                <a16:creationId xmlns:a16="http://schemas.microsoft.com/office/drawing/2014/main" id="{BD0570FD-172E-4FE3-BB6A-17DC64C0DBA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9388" y="1620838"/>
            <a:ext cx="3384550" cy="302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699" name="文本占位符 6">
            <a:extLst>
              <a:ext uri="{FF2B5EF4-FFF2-40B4-BE49-F238E27FC236}">
                <a16:creationId xmlns:a16="http://schemas.microsoft.com/office/drawing/2014/main" id="{6D7EA868-2103-45D7-B103-6E4796766CFF}"/>
              </a:ext>
            </a:extLst>
          </p:cNvPr>
          <p:cNvSpPr txBox="1">
            <a:spLocks/>
          </p:cNvSpPr>
          <p:nvPr/>
        </p:nvSpPr>
        <p:spPr bwMode="auto">
          <a:xfrm>
            <a:off x="179388" y="195263"/>
            <a:ext cx="8462962" cy="90963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80000"/>
              </a:lnSpc>
            </a:pPr>
            <a:r>
              <a:rPr lang="zh-CN" altLang="en-US" sz="2800" b="1">
                <a:solidFill>
                  <a:srgbClr val="0000CC"/>
                </a:solidFill>
                <a:latin typeface="楷体_GB2312"/>
                <a:ea typeface="楷体_GB2312"/>
                <a:cs typeface="楷体_GB2312"/>
              </a:rPr>
              <a:t>第四阶段：自信自强、守正创新，创造了新时代中国特色社会主义的伟大成就</a:t>
            </a:r>
          </a:p>
        </p:txBody>
      </p:sp>
      <p:sp>
        <p:nvSpPr>
          <p:cNvPr id="29700" name="Text Box 7">
            <a:extLst>
              <a:ext uri="{FF2B5EF4-FFF2-40B4-BE49-F238E27FC236}">
                <a16:creationId xmlns:a16="http://schemas.microsoft.com/office/drawing/2014/main" id="{63886FBA-E6F5-42EA-81FA-03C1A8FD326E}"/>
              </a:ext>
            </a:extLst>
          </p:cNvPr>
          <p:cNvSpPr txBox="1">
            <a:spLocks noChangeArrowheads="1"/>
          </p:cNvSpPr>
          <p:nvPr/>
        </p:nvSpPr>
        <p:spPr bwMode="auto">
          <a:xfrm>
            <a:off x="3851275" y="1895475"/>
            <a:ext cx="4681538" cy="267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800" b="1">
                <a:latin typeface="楷体" panose="02010609060101010101" pitchFamily="49" charset="-122"/>
                <a:ea typeface="楷体" panose="02010609060101010101" pitchFamily="49" charset="-122"/>
              </a:rPr>
              <a:t>    这一时期</a:t>
            </a:r>
            <a:r>
              <a:rPr lang="zh-CN" altLang="zh-CN" sz="2800" b="1">
                <a:latin typeface="楷体" panose="02010609060101010101" pitchFamily="49" charset="-122"/>
                <a:ea typeface="楷体" panose="02010609060101010101" pitchFamily="49" charset="-122"/>
              </a:rPr>
              <a:t>党面临的主要任务是，</a:t>
            </a:r>
            <a:r>
              <a:rPr lang="zh-CN" altLang="en-US" sz="2800" b="1">
                <a:latin typeface="楷体" panose="02010609060101010101" pitchFamily="49" charset="-122"/>
                <a:ea typeface="楷体" panose="02010609060101010101" pitchFamily="49" charset="-122"/>
              </a:rPr>
              <a:t>实现第一个百年奋斗目标，开启实现第二个百年奋斗目标新征程，朝着实现中华民族伟大复兴的宏伟目标继续前进。</a:t>
            </a:r>
          </a:p>
        </p:txBody>
      </p:sp>
    </p:spTree>
  </p:cSld>
  <p:clrMapOvr>
    <a:masterClrMapping/>
  </p:clrMapOvr>
  <p:transition>
    <p:blinds/>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6131" name="Picture 3">
            <a:extLst>
              <a:ext uri="{FF2B5EF4-FFF2-40B4-BE49-F238E27FC236}">
                <a16:creationId xmlns:a16="http://schemas.microsoft.com/office/drawing/2014/main" id="{88A67B1A-68E8-4573-B7AF-FFC77125C21E}"/>
              </a:ext>
            </a:extLst>
          </p:cNvPr>
          <p:cNvPicPr>
            <a:picLocks noChangeAspect="1" noChangeArrowheads="1"/>
          </p:cNvPicPr>
          <p:nvPr/>
        </p:nvPicPr>
        <p:blipFill>
          <a:blip r:embed="rId2"/>
          <a:srcRect/>
          <a:stretch>
            <a:fillRect/>
          </a:stretch>
        </p:blipFill>
        <p:spPr bwMode="auto">
          <a:xfrm>
            <a:off x="900113" y="123825"/>
            <a:ext cx="6767512" cy="4824413"/>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p:blinds/>
  </p:transition>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612F81EF-7504-4500-907F-4C25638C0657}"/>
              </a:ext>
            </a:extLst>
          </p:cNvPr>
          <p:cNvSpPr>
            <a:spLocks noGrp="1" noChangeArrowheads="1"/>
          </p:cNvSpPr>
          <p:nvPr>
            <p:ph type="body" idx="1"/>
          </p:nvPr>
        </p:nvSpPr>
        <p:spPr>
          <a:xfrm>
            <a:off x="274638" y="484188"/>
            <a:ext cx="8640762" cy="4319587"/>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1.</a:t>
            </a:r>
            <a:r>
              <a:rPr lang="zh-CN" altLang="en-US" sz="2800" b="1">
                <a:solidFill>
                  <a:srgbClr val="FF0000"/>
                </a:solidFill>
                <a:latin typeface="宋体" panose="02010600030101010101" pitchFamily="2" charset="-122"/>
                <a:ea typeface="宋体" panose="02010600030101010101" pitchFamily="2" charset="-122"/>
              </a:rPr>
              <a:t>在坚持党的全面领导上：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党中央权威和集中统一领导得到有力保证；</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党的领导制度体系不断完善，党的领导方式更加科学；</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全党思想上更加统一、政治上更加团结、行动上更加一致；</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党的政治领导力、思想引领力、群众组织力、社会号召力显著增强。</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7411">
                                            <p:txEl>
                                              <p:pRg st="4" end="4"/>
                                            </p:txEl>
                                          </p:spTgt>
                                        </p:tgtEl>
                                        <p:attrNameLst>
                                          <p:attrName>style.visibility</p:attrName>
                                        </p:attrNameLst>
                                      </p:cBhvr>
                                      <p:to>
                                        <p:strVal val="visible"/>
                                      </p:to>
                                    </p:set>
                                    <p:anim calcmode="lin" valueType="num">
                                      <p:cBhvr additive="base">
                                        <p:cTn id="31" dur="500" fill="hold"/>
                                        <p:tgtEl>
                                          <p:spTgt spid="1741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7411">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224098D5-CB45-47D6-9420-A2AB2900D80C}"/>
              </a:ext>
            </a:extLst>
          </p:cNvPr>
          <p:cNvSpPr>
            <a:spLocks noGrp="1" noChangeArrowheads="1"/>
          </p:cNvSpPr>
          <p:nvPr>
            <p:ph type="body" idx="1"/>
          </p:nvPr>
        </p:nvSpPr>
        <p:spPr>
          <a:xfrm>
            <a:off x="179388" y="555625"/>
            <a:ext cx="8785225" cy="4392613"/>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2.</a:t>
            </a:r>
            <a:r>
              <a:rPr lang="zh-CN" altLang="en-US" sz="2800" b="1">
                <a:solidFill>
                  <a:srgbClr val="FF0000"/>
                </a:solidFill>
                <a:latin typeface="宋体" panose="02010600030101010101" pitchFamily="2" charset="-122"/>
                <a:ea typeface="宋体" panose="02010600030101010101" pitchFamily="2" charset="-122"/>
              </a:rPr>
              <a:t>在全面从严治党上：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党的自我净化、自我完善、自我革新、自我提高能力显著增强；</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管党治党宽松软状况得到根本扭转；</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反腐败斗争取得压倒性胜利并全面巩固；</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党在革命性锻造中更加坚强。</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7411">
                                            <p:txEl>
                                              <p:pRg st="4" end="4"/>
                                            </p:txEl>
                                          </p:spTgt>
                                        </p:tgtEl>
                                        <p:attrNameLst>
                                          <p:attrName>style.visibility</p:attrName>
                                        </p:attrNameLst>
                                      </p:cBhvr>
                                      <p:to>
                                        <p:strVal val="visible"/>
                                      </p:to>
                                    </p:set>
                                    <p:anim calcmode="lin" valueType="num">
                                      <p:cBhvr additive="base">
                                        <p:cTn id="31" dur="500" fill="hold"/>
                                        <p:tgtEl>
                                          <p:spTgt spid="1741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7411">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F1FA0504-C5A3-4843-9BD8-E2BF75913232}"/>
              </a:ext>
            </a:extLst>
          </p:cNvPr>
          <p:cNvSpPr>
            <a:spLocks noGrp="1" noChangeArrowheads="1"/>
          </p:cNvSpPr>
          <p:nvPr>
            <p:ph type="body" idx="1"/>
          </p:nvPr>
        </p:nvSpPr>
        <p:spPr>
          <a:xfrm>
            <a:off x="179388" y="411163"/>
            <a:ext cx="8785225" cy="4537075"/>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3.</a:t>
            </a:r>
            <a:r>
              <a:rPr lang="zh-CN" altLang="en-US" sz="2800" b="1">
                <a:solidFill>
                  <a:srgbClr val="FF0000"/>
                </a:solidFill>
                <a:latin typeface="宋体" panose="02010600030101010101" pitchFamily="2" charset="-122"/>
                <a:ea typeface="宋体" panose="02010600030101010101" pitchFamily="2" charset="-122"/>
              </a:rPr>
              <a:t>在经济建设上：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我国经济发展平衡性、协调性、可持续性明显增强；</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国家经济实力、科技实力、综合国力跃上新台阶；</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我国经济迈上更高质量、更有效率、更加公平、更可持续、更为安全的发展之路。</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25E7251A-EF15-4F1F-B4BF-16693FEF4A15}"/>
              </a:ext>
            </a:extLst>
          </p:cNvPr>
          <p:cNvSpPr>
            <a:spLocks noGrp="1" noChangeArrowheads="1"/>
          </p:cNvSpPr>
          <p:nvPr>
            <p:ph type="body" idx="1"/>
          </p:nvPr>
        </p:nvSpPr>
        <p:spPr>
          <a:xfrm>
            <a:off x="179388" y="123825"/>
            <a:ext cx="8569325" cy="4824413"/>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4.</a:t>
            </a:r>
            <a:r>
              <a:rPr lang="zh-CN" altLang="en-US" sz="2800" b="1">
                <a:solidFill>
                  <a:srgbClr val="FF0000"/>
                </a:solidFill>
                <a:latin typeface="宋体" panose="02010600030101010101" pitchFamily="2" charset="-122"/>
                <a:ea typeface="宋体" panose="02010600030101010101" pitchFamily="2" charset="-122"/>
              </a:rPr>
              <a:t>在全面深化改革开放上：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实现改革由局部探索、破冰突围到系统集成、全面深化的转变，开创了我国改革开放新局面</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坚持改革正确方向，以促进社会公平正义、增进人民福祉为出发点和落脚点，突出问题导向</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实行更加积极主动的开放战略</a:t>
            </a:r>
            <a:r>
              <a:rPr lang="zh-CN" altLang="en-US" sz="2800" b="1">
                <a:latin typeface="宋体" panose="02010600030101010101" pitchFamily="2" charset="-122"/>
                <a:ea typeface="宋体" panose="02010600030101010101" pitchFamily="2" charset="-122"/>
              </a:rPr>
              <a:t>：“一带一路”、</a:t>
            </a:r>
            <a:r>
              <a:rPr lang="zh-CN" altLang="zh-CN" sz="2800" b="1">
                <a:latin typeface="宋体" panose="02010600030101010101" pitchFamily="2" charset="-122"/>
                <a:ea typeface="宋体" panose="02010600030101010101" pitchFamily="2" charset="-122"/>
              </a:rPr>
              <a:t>构建面向全球的高标准自由贸易区网络</a:t>
            </a:r>
            <a:r>
              <a:rPr lang="zh-CN" altLang="en-US" sz="2800" b="1">
                <a:latin typeface="宋体" panose="02010600030101010101" pitchFamily="2" charset="-122"/>
                <a:ea typeface="宋体" panose="02010600030101010101" pitchFamily="2" charset="-122"/>
              </a:rPr>
              <a:t>等；</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构建互利共赢、多元平衡、安全高效的开放型经济体系</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7411">
                                            <p:txEl>
                                              <p:pRg st="4" end="4"/>
                                            </p:txEl>
                                          </p:spTgt>
                                        </p:tgtEl>
                                        <p:attrNameLst>
                                          <p:attrName>style.visibility</p:attrName>
                                        </p:attrNameLst>
                                      </p:cBhvr>
                                      <p:to>
                                        <p:strVal val="visible"/>
                                      </p:to>
                                    </p:set>
                                    <p:anim calcmode="lin" valueType="num">
                                      <p:cBhvr additive="base">
                                        <p:cTn id="31" dur="500" fill="hold"/>
                                        <p:tgtEl>
                                          <p:spTgt spid="1741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7411">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CACE7C98-1F75-49B5-AAD9-70436AE0D3DA}"/>
              </a:ext>
            </a:extLst>
          </p:cNvPr>
          <p:cNvSpPr>
            <a:spLocks noGrp="1" noChangeArrowheads="1"/>
          </p:cNvSpPr>
          <p:nvPr>
            <p:ph type="body" idx="1"/>
          </p:nvPr>
        </p:nvSpPr>
        <p:spPr>
          <a:xfrm>
            <a:off x="161925" y="268288"/>
            <a:ext cx="8785225" cy="4248150"/>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5.</a:t>
            </a:r>
            <a:r>
              <a:rPr lang="zh-CN" altLang="en-US" sz="2800" b="1">
                <a:solidFill>
                  <a:srgbClr val="FF0000"/>
                </a:solidFill>
                <a:latin typeface="宋体" panose="02010600030101010101" pitchFamily="2" charset="-122"/>
                <a:ea typeface="宋体" panose="02010600030101010101" pitchFamily="2" charset="-122"/>
              </a:rPr>
              <a:t>在政治建设上：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坚持党的领导、人民当家作主、依法治国有机统一，积极发展全过程人民民主</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健全全面、广泛、有机衔接的人民当家作主制度体系</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完善大统战工作格局，努力寻求最大公约数、画出最大同心圆，汇聚实现中华民族伟大复兴的磅礴力量</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围绕增强政治性、先进性、群众性，推动群团工作改革创新</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7411">
                                            <p:txEl>
                                              <p:pRg st="4" end="4"/>
                                            </p:txEl>
                                          </p:spTgt>
                                        </p:tgtEl>
                                        <p:attrNameLst>
                                          <p:attrName>style.visibility</p:attrName>
                                        </p:attrNameLst>
                                      </p:cBhvr>
                                      <p:to>
                                        <p:strVal val="visible"/>
                                      </p:to>
                                    </p:set>
                                    <p:anim calcmode="lin" valueType="num">
                                      <p:cBhvr additive="base">
                                        <p:cTn id="31" dur="500" fill="hold"/>
                                        <p:tgtEl>
                                          <p:spTgt spid="1741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7411">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BFF43A0A-C081-431A-96ED-AFAF05D02BC3}"/>
              </a:ext>
            </a:extLst>
          </p:cNvPr>
          <p:cNvSpPr>
            <a:spLocks noGrp="1" noChangeArrowheads="1"/>
          </p:cNvSpPr>
          <p:nvPr>
            <p:ph type="body" idx="1"/>
          </p:nvPr>
        </p:nvSpPr>
        <p:spPr>
          <a:xfrm>
            <a:off x="179388" y="123825"/>
            <a:ext cx="8785225" cy="4824413"/>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6.</a:t>
            </a:r>
            <a:r>
              <a:rPr lang="zh-CN" altLang="en-US" sz="2800" b="1">
                <a:solidFill>
                  <a:srgbClr val="FF0000"/>
                </a:solidFill>
                <a:latin typeface="宋体" panose="02010600030101010101" pitchFamily="2" charset="-122"/>
                <a:ea typeface="宋体" panose="02010600030101010101" pitchFamily="2" charset="-122"/>
              </a:rPr>
              <a:t>在全面依法治国上：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坚持依法治国、依法执政、依法行政共同推进，坚持法治国家、法治政府、法治社会一体建设，全面增强全社会尊法学法守法用法意识和能力</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确立宪法宣誓制度，弘扬社会主义法治精神，增强全社会法治意识</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加快完善以宪法为核心的中国特色社会主义法律体系</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深化以司法责任制为重点的司法体制改革，推进政法领域全面深化改革</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7411">
                                            <p:txEl>
                                              <p:pRg st="4" end="4"/>
                                            </p:txEl>
                                          </p:spTgt>
                                        </p:tgtEl>
                                        <p:attrNameLst>
                                          <p:attrName>style.visibility</p:attrName>
                                        </p:attrNameLst>
                                      </p:cBhvr>
                                      <p:to>
                                        <p:strVal val="visible"/>
                                      </p:to>
                                    </p:set>
                                    <p:anim calcmode="lin" valueType="num">
                                      <p:cBhvr additive="base">
                                        <p:cTn id="31" dur="500" fill="hold"/>
                                        <p:tgtEl>
                                          <p:spTgt spid="1741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7411">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187AC522-C8D6-4A3A-A9CB-D702AA2E0479}"/>
              </a:ext>
            </a:extLst>
          </p:cNvPr>
          <p:cNvPicPr>
            <a:picLocks noChangeAspect="1"/>
          </p:cNvPicPr>
          <p:nvPr/>
        </p:nvPicPr>
        <p:blipFill>
          <a:blip r:embed="rId2"/>
          <a:stretch>
            <a:fillRect/>
          </a:stretch>
        </p:blipFill>
        <p:spPr>
          <a:xfrm>
            <a:off x="107504" y="195585"/>
            <a:ext cx="8895797" cy="4392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transition>
    <p:blinds/>
  </p:transition>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EA3626DA-B69C-4BF3-8331-61E6F9A39A39}"/>
              </a:ext>
            </a:extLst>
          </p:cNvPr>
          <p:cNvSpPr>
            <a:spLocks noGrp="1" noChangeArrowheads="1"/>
          </p:cNvSpPr>
          <p:nvPr>
            <p:ph type="body" idx="1"/>
          </p:nvPr>
        </p:nvSpPr>
        <p:spPr>
          <a:xfrm>
            <a:off x="179388" y="123825"/>
            <a:ext cx="8785225" cy="4824413"/>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7.</a:t>
            </a:r>
            <a:r>
              <a:rPr lang="zh-CN" altLang="en-US" sz="2800" b="1">
                <a:solidFill>
                  <a:srgbClr val="FF0000"/>
                </a:solidFill>
                <a:latin typeface="宋体" panose="02010600030101010101" pitchFamily="2" charset="-122"/>
                <a:ea typeface="宋体" panose="02010600030101010101" pitchFamily="2" charset="-122"/>
              </a:rPr>
              <a:t>在文化建设上：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确立和坚持马克思主义在意识形态领域指导地位的根本制度，健全意识形态工作责任制</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加强宣传思想工作，召开全国宣传思想工作会议，分别召开文艺工作、党的新闻舆论工作、网络安全和信息化工作、哲学社会科学工作座谈会和全国高校思想政治工作会议，就一系列根本性问题阐明原则立场</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坚持以社会主义核心价值观引领文化建设</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实施中华优秀传统文化传承发展工程，推动中华优秀传统文化创造性转化、创新性发展</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7411">
                                            <p:txEl>
                                              <p:pRg st="4" end="4"/>
                                            </p:txEl>
                                          </p:spTgt>
                                        </p:tgtEl>
                                        <p:attrNameLst>
                                          <p:attrName>style.visibility</p:attrName>
                                        </p:attrNameLst>
                                      </p:cBhvr>
                                      <p:to>
                                        <p:strVal val="visible"/>
                                      </p:to>
                                    </p:set>
                                    <p:anim calcmode="lin" valueType="num">
                                      <p:cBhvr additive="base">
                                        <p:cTn id="31" dur="500" fill="hold"/>
                                        <p:tgtEl>
                                          <p:spTgt spid="1741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7411">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241BC748-DEDB-4BAF-B14B-11EE480C0BE4}"/>
              </a:ext>
            </a:extLst>
          </p:cNvPr>
          <p:cNvSpPr>
            <a:spLocks noGrp="1" noChangeArrowheads="1"/>
          </p:cNvSpPr>
          <p:nvPr>
            <p:ph type="body" idx="1"/>
          </p:nvPr>
        </p:nvSpPr>
        <p:spPr>
          <a:xfrm>
            <a:off x="179388" y="123825"/>
            <a:ext cx="8785225" cy="4824413"/>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8.</a:t>
            </a:r>
            <a:r>
              <a:rPr lang="zh-CN" altLang="en-US" sz="2800" b="1">
                <a:solidFill>
                  <a:srgbClr val="FF0000"/>
                </a:solidFill>
                <a:latin typeface="宋体" panose="02010600030101010101" pitchFamily="2" charset="-122"/>
                <a:ea typeface="宋体" panose="02010600030101010101" pitchFamily="2" charset="-122"/>
              </a:rPr>
              <a:t>在社会建设上：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组织实施人类历史上规模最大、力度最强的脱贫攻坚战</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坚持统筹疫情防控和经济社会发展，最大限度保护了人民生命安全和身体健康</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在收入分配、就业、教育、社会保障、医疗卫生、住房保障等方面推出一系列重大举措，注重加强普惠性、基础性、兜底性民生建设，推进基本公共服务均等化</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完善社会治理体系，健全党组织领导的自治、法治、德治相结合的城乡基层治理体系</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7411">
                                            <p:txEl>
                                              <p:pRg st="4" end="4"/>
                                            </p:txEl>
                                          </p:spTgt>
                                        </p:tgtEl>
                                        <p:attrNameLst>
                                          <p:attrName>style.visibility</p:attrName>
                                        </p:attrNameLst>
                                      </p:cBhvr>
                                      <p:to>
                                        <p:strVal val="visible"/>
                                      </p:to>
                                    </p:set>
                                    <p:anim calcmode="lin" valueType="num">
                                      <p:cBhvr additive="base">
                                        <p:cTn id="31" dur="500" fill="hold"/>
                                        <p:tgtEl>
                                          <p:spTgt spid="1741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7411">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E755FFD9-D378-43F2-994B-02A55EE78F7B}"/>
              </a:ext>
            </a:extLst>
          </p:cNvPr>
          <p:cNvSpPr>
            <a:spLocks noGrp="1" noChangeArrowheads="1"/>
          </p:cNvSpPr>
          <p:nvPr>
            <p:ph type="body" idx="1"/>
          </p:nvPr>
        </p:nvSpPr>
        <p:spPr>
          <a:xfrm>
            <a:off x="179388" y="123825"/>
            <a:ext cx="8785225" cy="4176713"/>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9.</a:t>
            </a:r>
            <a:r>
              <a:rPr lang="zh-CN" altLang="en-US" sz="2800" b="1">
                <a:solidFill>
                  <a:srgbClr val="FF0000"/>
                </a:solidFill>
                <a:latin typeface="宋体" panose="02010600030101010101" pitchFamily="2" charset="-122"/>
                <a:ea typeface="宋体" panose="02010600030101010101" pitchFamily="2" charset="-122"/>
              </a:rPr>
              <a:t>在生态文明建设上：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建立健全生态文明制度体系；</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推动形成节约资源和保护环境的空间格局、产业结构、生产方式、生活方式</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深入实施大气、水、土壤污染防治三大行动计划，打好蓝天、碧水、净土保卫战</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积极参与全球环境与气候治理</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7411">
                                            <p:txEl>
                                              <p:pRg st="4" end="4"/>
                                            </p:txEl>
                                          </p:spTgt>
                                        </p:tgtEl>
                                        <p:attrNameLst>
                                          <p:attrName>style.visibility</p:attrName>
                                        </p:attrNameLst>
                                      </p:cBhvr>
                                      <p:to>
                                        <p:strVal val="visible"/>
                                      </p:to>
                                    </p:set>
                                    <p:anim calcmode="lin" valueType="num">
                                      <p:cBhvr additive="base">
                                        <p:cTn id="31" dur="500" fill="hold"/>
                                        <p:tgtEl>
                                          <p:spTgt spid="1741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7411">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BD166AC7-2834-4ECB-9BFC-F2453BBEAF80}"/>
              </a:ext>
            </a:extLst>
          </p:cNvPr>
          <p:cNvSpPr>
            <a:spLocks noGrp="1" noChangeArrowheads="1"/>
          </p:cNvSpPr>
          <p:nvPr>
            <p:ph type="body" idx="1"/>
          </p:nvPr>
        </p:nvSpPr>
        <p:spPr>
          <a:xfrm>
            <a:off x="179388" y="123825"/>
            <a:ext cx="8785225" cy="4751388"/>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10.</a:t>
            </a:r>
            <a:r>
              <a:rPr lang="zh-CN" altLang="en-US" sz="2800" b="1">
                <a:solidFill>
                  <a:srgbClr val="FF0000"/>
                </a:solidFill>
                <a:latin typeface="宋体" panose="02010600030101010101" pitchFamily="2" charset="-122"/>
                <a:ea typeface="宋体" panose="02010600030101010101" pitchFamily="2" charset="-122"/>
              </a:rPr>
              <a:t>在国防和军队建设上：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全面深入贯彻军委主席负责制，果断决策整肃人民军队政治纲纪，深入推进军队党风廉政建设和反腐败斗争，推动人民军队政治生态根本好转</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领导开展新中国成立以来最为广泛、最为深刻的国防和军队改革，形成了军委管总、战区主战、军种主建新格局</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创新军事战略指导，调整优化军事战略布局，强化人民军队塑造态势、管控危机、遏制战争、打赢战争的战略功能</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8E74CD28-9AC5-4A00-9215-84110B765CEC}"/>
              </a:ext>
            </a:extLst>
          </p:cNvPr>
          <p:cNvSpPr>
            <a:spLocks noGrp="1" noChangeArrowheads="1"/>
          </p:cNvSpPr>
          <p:nvPr>
            <p:ph type="body" idx="1"/>
          </p:nvPr>
        </p:nvSpPr>
        <p:spPr>
          <a:xfrm>
            <a:off x="179388" y="123825"/>
            <a:ext cx="8785225" cy="4751388"/>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11.</a:t>
            </a:r>
            <a:r>
              <a:rPr lang="zh-CN" altLang="en-US" sz="2800" b="1">
                <a:solidFill>
                  <a:srgbClr val="FF0000"/>
                </a:solidFill>
                <a:latin typeface="宋体" panose="02010600030101010101" pitchFamily="2" charset="-122"/>
                <a:ea typeface="宋体" panose="02010600030101010101" pitchFamily="2" charset="-122"/>
              </a:rPr>
              <a:t>在维护国家安全上：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提出总体国家安全观，要求全党增强斗争精神、提高斗争本领，落实防范化解各种风险的领导责任和工作责任</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着力推进国家安全体系和能力建设，设立中央国家安全委员会，完善集中统一、高效权威的国家安全领导体制，完善国家安全法治体系、战略体系和政策体系，建立国家安全工作协调机制和应急管理机制</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98B6099B-F68A-480B-AB46-B72545AC4ACE}"/>
              </a:ext>
            </a:extLst>
          </p:cNvPr>
          <p:cNvSpPr>
            <a:spLocks noGrp="1" noChangeArrowheads="1"/>
          </p:cNvSpPr>
          <p:nvPr>
            <p:ph type="body" idx="1"/>
          </p:nvPr>
        </p:nvSpPr>
        <p:spPr>
          <a:xfrm>
            <a:off x="179388" y="123825"/>
            <a:ext cx="8785225" cy="4751388"/>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12.</a:t>
            </a:r>
            <a:r>
              <a:rPr lang="zh-CN" altLang="en-US" sz="2800" b="1">
                <a:solidFill>
                  <a:srgbClr val="FF0000"/>
                </a:solidFill>
                <a:latin typeface="宋体" panose="02010600030101010101" pitchFamily="2" charset="-122"/>
                <a:ea typeface="宋体" panose="02010600030101010101" pitchFamily="2" charset="-122"/>
              </a:rPr>
              <a:t>在坚持“一国两制”和推进祖国统一上：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en-US" sz="2800" b="1">
                <a:latin typeface="宋体" panose="02010600030101010101" pitchFamily="2" charset="-122"/>
                <a:ea typeface="宋体" panose="02010600030101010101" pitchFamily="2" charset="-122"/>
              </a:rPr>
              <a:t>推出</a:t>
            </a:r>
            <a:r>
              <a:rPr lang="zh-CN" altLang="zh-CN" sz="2800" b="1">
                <a:latin typeface="宋体" panose="02010600030101010101" pitchFamily="2" charset="-122"/>
                <a:ea typeface="宋体" panose="02010600030101010101" pitchFamily="2" charset="-122"/>
              </a:rPr>
              <a:t>一系列标本兼治的举措，推动香港局势实现由乱到治的重大转折，为推进依法治港治澳、促进</a:t>
            </a:r>
            <a:r>
              <a:rPr lang="en-US" altLang="zh-CN" sz="2800" b="1">
                <a:latin typeface="宋体" panose="02010600030101010101" pitchFamily="2" charset="-122"/>
                <a:ea typeface="宋体" panose="02010600030101010101" pitchFamily="2" charset="-122"/>
              </a:rPr>
              <a:t>“</a:t>
            </a:r>
            <a:r>
              <a:rPr lang="zh-CN" altLang="zh-CN" sz="2800" b="1">
                <a:latin typeface="宋体" panose="02010600030101010101" pitchFamily="2" charset="-122"/>
                <a:ea typeface="宋体" panose="02010600030101010101" pitchFamily="2" charset="-122"/>
              </a:rPr>
              <a:t>一国两制</a:t>
            </a:r>
            <a:r>
              <a:rPr lang="en-US" altLang="zh-CN" sz="2800" b="1">
                <a:latin typeface="宋体" panose="02010600030101010101" pitchFamily="2" charset="-122"/>
                <a:ea typeface="宋体" panose="02010600030101010101" pitchFamily="2" charset="-122"/>
              </a:rPr>
              <a:t>”</a:t>
            </a:r>
            <a:r>
              <a:rPr lang="zh-CN" altLang="zh-CN" sz="2800" b="1">
                <a:latin typeface="宋体" panose="02010600030101010101" pitchFamily="2" charset="-122"/>
                <a:ea typeface="宋体" panose="02010600030101010101" pitchFamily="2" charset="-122"/>
              </a:rPr>
              <a:t>实践行稳致远打下了坚实基础</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把握两岸关系时代变化，丰富和发展国家统一理论和对台方针政策，推动两岸关系朝着正确方向发展。习近平同志就对台工作提出一系列重要理念、重大政策主张，形成新时代党解决台湾问题的总体方略</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1" name="Rectangle 3">
            <a:extLst>
              <a:ext uri="{FF2B5EF4-FFF2-40B4-BE49-F238E27FC236}">
                <a16:creationId xmlns:a16="http://schemas.microsoft.com/office/drawing/2014/main" id="{A4FF5A7C-215B-4B63-8114-716D48FC5419}"/>
              </a:ext>
            </a:extLst>
          </p:cNvPr>
          <p:cNvSpPr>
            <a:spLocks noGrp="1" noChangeArrowheads="1"/>
          </p:cNvSpPr>
          <p:nvPr>
            <p:ph type="body" idx="1"/>
          </p:nvPr>
        </p:nvSpPr>
        <p:spPr>
          <a:xfrm>
            <a:off x="15875" y="0"/>
            <a:ext cx="8785225" cy="5019675"/>
          </a:xfrm>
        </p:spPr>
        <p:txBody>
          <a:bodyPr/>
          <a:lstStyle/>
          <a:p>
            <a:pPr marL="0" indent="0" eaLnBrk="1" hangingPunct="1">
              <a:buClr>
                <a:srgbClr val="FF0000"/>
              </a:buClr>
              <a:buFont typeface="Arial" panose="020B0604020202020204" pitchFamily="34" charset="0"/>
              <a:buNone/>
            </a:pPr>
            <a:r>
              <a:rPr lang="en-US" altLang="zh-CN" sz="2800" b="1">
                <a:solidFill>
                  <a:srgbClr val="FF0000"/>
                </a:solidFill>
                <a:latin typeface="宋体" panose="02010600030101010101" pitchFamily="2" charset="-122"/>
                <a:ea typeface="宋体" panose="02010600030101010101" pitchFamily="2" charset="-122"/>
              </a:rPr>
              <a:t>13.</a:t>
            </a:r>
            <a:r>
              <a:rPr lang="zh-CN" altLang="en-US" sz="2800" b="1">
                <a:solidFill>
                  <a:srgbClr val="FF0000"/>
                </a:solidFill>
                <a:latin typeface="宋体" panose="02010600030101010101" pitchFamily="2" charset="-122"/>
                <a:ea typeface="宋体" panose="02010600030101010101" pitchFamily="2" charset="-122"/>
              </a:rPr>
              <a:t>在外交工作上：</a:t>
            </a:r>
            <a:endParaRPr lang="en-US" altLang="zh-CN" sz="2800" b="1">
              <a:solidFill>
                <a:srgbClr val="FF0000"/>
              </a:solidFill>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高举和平、发展、合作、共赢的旗帜，推进和完善全方位、多层次、立体化的外交布局</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积极推动经济全球化朝着更加开放、包容、普惠、平衡、共赢的方向发展</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我国建设性参与国际和地区热点问题政治解决，在气候变化、减贫、反恐、网络安全和维护地区安全等领域发挥积极作用</a:t>
            </a:r>
            <a:r>
              <a:rPr lang="zh-CN" altLang="en-US" sz="2800" b="1">
                <a:latin typeface="宋体" panose="02010600030101010101" pitchFamily="2" charset="-122"/>
                <a:ea typeface="宋体" panose="02010600030101010101" pitchFamily="2" charset="-122"/>
              </a:rPr>
              <a:t>；</a:t>
            </a:r>
            <a:endParaRPr lang="en-US" altLang="zh-CN" sz="2800" b="1">
              <a:latin typeface="宋体" panose="02010600030101010101" pitchFamily="2" charset="-122"/>
              <a:ea typeface="宋体" panose="02010600030101010101" pitchFamily="2" charset="-122"/>
            </a:endParaRPr>
          </a:p>
          <a:p>
            <a:pPr marL="0" indent="0" eaLnBrk="1" hangingPunct="1">
              <a:buClr>
                <a:srgbClr val="FF0000"/>
              </a:buClr>
              <a:buFont typeface="Wingdings" panose="05000000000000000000" pitchFamily="2" charset="2"/>
              <a:buChar char="u"/>
            </a:pPr>
            <a:r>
              <a:rPr lang="zh-CN" altLang="zh-CN" sz="2800" b="1">
                <a:latin typeface="宋体" panose="02010600030101010101" pitchFamily="2" charset="-122"/>
                <a:ea typeface="宋体" panose="02010600030101010101" pitchFamily="2" charset="-122"/>
              </a:rPr>
              <a:t>构建人类命运共同体成为引领时代潮流和人类前进方向的鲜明旗帜，我国国际影响力、感召力、塑造力显著提升。</a:t>
            </a:r>
            <a:endParaRPr lang="en-US" altLang="zh-CN" sz="2800" b="1">
              <a:latin typeface="宋体" panose="02010600030101010101" pitchFamily="2" charset="-122"/>
              <a:ea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8178" name="Picture 2">
            <a:extLst>
              <a:ext uri="{FF2B5EF4-FFF2-40B4-BE49-F238E27FC236}">
                <a16:creationId xmlns:a16="http://schemas.microsoft.com/office/drawing/2014/main" id="{0536E597-E3C6-42E3-9CB9-6FF2C7BA69DF}"/>
              </a:ext>
            </a:extLst>
          </p:cNvPr>
          <p:cNvPicPr>
            <a:picLocks noChangeAspect="1" noChangeArrowheads="1"/>
          </p:cNvPicPr>
          <p:nvPr/>
        </p:nvPicPr>
        <p:blipFill>
          <a:blip r:embed="rId2"/>
          <a:srcRect/>
          <a:stretch>
            <a:fillRect/>
          </a:stretch>
        </p:blipFill>
        <p:spPr bwMode="auto">
          <a:xfrm>
            <a:off x="1547813" y="1131888"/>
            <a:ext cx="6696075" cy="3887787"/>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0">
            <a:extLst>
              <a:ext uri="{FF2B5EF4-FFF2-40B4-BE49-F238E27FC236}">
                <a16:creationId xmlns:a16="http://schemas.microsoft.com/office/drawing/2014/main" id="{B17D591C-A073-4103-BBFA-0A14D7FB7AC0}"/>
              </a:ext>
            </a:extLst>
          </p:cNvPr>
          <p:cNvSpPr>
            <a:spLocks noGrp="1" noChangeArrowheads="1"/>
          </p:cNvSpPr>
          <p:nvPr>
            <p:ph type="title"/>
          </p:nvPr>
        </p:nvSpPr>
        <p:spPr>
          <a:xfrm>
            <a:off x="263525" y="195263"/>
            <a:ext cx="8229600" cy="863600"/>
          </a:xfrm>
        </p:spPr>
        <p:txBody>
          <a:bodyPr/>
          <a:lstStyle/>
          <a:p>
            <a:pPr marL="342900" indent="-342900" algn="l" eaLnBrk="1" hangingPunct="1">
              <a:spcBef>
                <a:spcPct val="20000"/>
              </a:spcBef>
            </a:pPr>
            <a:r>
              <a:rPr lang="zh-CN" altLang="en-US" sz="3200" b="1">
                <a:solidFill>
                  <a:srgbClr val="0000CC"/>
                </a:solidFill>
                <a:latin typeface="楷体" panose="02010609060101010101" pitchFamily="49" charset="-122"/>
                <a:ea typeface="楷体" panose="02010609060101010101" pitchFamily="49" charset="-122"/>
              </a:rPr>
              <a:t>（二） 中国共产党百年奋斗的历史意义</a:t>
            </a: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by="(-#ppt_w*2)" calcmode="lin" valueType="num">
                                      <p:cBhvr rctx="PPT">
                                        <p:cTn id="7" dur="1000" autoRev="1" fill="hold">
                                          <p:stCondLst>
                                            <p:cond delay="0"/>
                                          </p:stCondLst>
                                        </p:cTn>
                                        <p:tgtEl>
                                          <p:spTgt spid="3"/>
                                        </p:tgtEl>
                                        <p:attrNameLst>
                                          <p:attrName>ppt_w</p:attrName>
                                        </p:attrNameLst>
                                      </p:cBhvr>
                                    </p:anim>
                                    <p:anim by="(#ppt_w*0.50)" calcmode="lin" valueType="num">
                                      <p:cBhvr>
                                        <p:cTn id="8" dur="1000" decel="50000" autoRev="1" fill="hold">
                                          <p:stCondLst>
                                            <p:cond delay="0"/>
                                          </p:stCondLst>
                                        </p:cTn>
                                        <p:tgtEl>
                                          <p:spTgt spid="3"/>
                                        </p:tgtEl>
                                        <p:attrNameLst>
                                          <p:attrName>ppt_x</p:attrName>
                                        </p:attrNameLst>
                                      </p:cBhvr>
                                    </p:anim>
                                    <p:anim from="(-#ppt_h/2)" to="(#ppt_y)" calcmode="lin" valueType="num">
                                      <p:cBhvr>
                                        <p:cTn id="9" dur="2000" fill="hold">
                                          <p:stCondLst>
                                            <p:cond delay="0"/>
                                          </p:stCondLst>
                                        </p:cTn>
                                        <p:tgtEl>
                                          <p:spTgt spid="3"/>
                                        </p:tgtEl>
                                        <p:attrNameLst>
                                          <p:attrName>ppt_y</p:attrName>
                                        </p:attrNameLst>
                                      </p:cBhvr>
                                    </p:anim>
                                    <p:animRot by="21600000">
                                      <p:cBhvr>
                                        <p:cTn id="10" dur="2000" fill="hold">
                                          <p:stCondLst>
                                            <p:cond delay="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a:extLst>
              <a:ext uri="{FF2B5EF4-FFF2-40B4-BE49-F238E27FC236}">
                <a16:creationId xmlns:a16="http://schemas.microsoft.com/office/drawing/2014/main" id="{D1B27F76-801E-47D7-96DF-1A6C121C5D6D}"/>
              </a:ext>
            </a:extLst>
          </p:cNvPr>
          <p:cNvPicPr>
            <a:picLocks noChangeAspect="1" noChangeArrowheads="1"/>
          </p:cNvPicPr>
          <p:nvPr/>
        </p:nvPicPr>
        <p:blipFill>
          <a:blip r:embed="rId2"/>
          <a:srcRect/>
          <a:stretch>
            <a:fillRect/>
          </a:stretch>
        </p:blipFill>
        <p:spPr bwMode="auto">
          <a:xfrm>
            <a:off x="1763713" y="1276350"/>
            <a:ext cx="6192837" cy="3816350"/>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0">
            <a:extLst>
              <a:ext uri="{FF2B5EF4-FFF2-40B4-BE49-F238E27FC236}">
                <a16:creationId xmlns:a16="http://schemas.microsoft.com/office/drawing/2014/main" id="{46C83521-EDC7-45F3-98B0-7C8B5E1E6475}"/>
              </a:ext>
            </a:extLst>
          </p:cNvPr>
          <p:cNvSpPr>
            <a:spLocks noGrp="1" noChangeArrowheads="1"/>
          </p:cNvSpPr>
          <p:nvPr>
            <p:ph type="title"/>
          </p:nvPr>
        </p:nvSpPr>
        <p:spPr>
          <a:xfrm>
            <a:off x="263525" y="195263"/>
            <a:ext cx="8229600" cy="720725"/>
          </a:xfrm>
        </p:spPr>
        <p:txBody>
          <a:bodyPr/>
          <a:lstStyle/>
          <a:p>
            <a:pPr marL="342900" indent="-342900" algn="l" eaLnBrk="1" hangingPunct="1">
              <a:spcBef>
                <a:spcPct val="20000"/>
              </a:spcBef>
            </a:pPr>
            <a:r>
              <a:rPr lang="zh-CN" altLang="en-US" sz="3200" b="1">
                <a:solidFill>
                  <a:srgbClr val="0000CC"/>
                </a:solidFill>
                <a:latin typeface="楷体" panose="02010609060101010101" pitchFamily="49" charset="-122"/>
                <a:ea typeface="楷体" panose="02010609060101010101" pitchFamily="49" charset="-122"/>
              </a:rPr>
              <a:t>（四） 中国共产党百年奋斗的历史经验</a:t>
            </a: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by="(-#ppt_w*2)" calcmode="lin" valueType="num">
                                      <p:cBhvr rctx="PPT">
                                        <p:cTn id="7" dur="1000" autoRev="1" fill="hold">
                                          <p:stCondLst>
                                            <p:cond delay="0"/>
                                          </p:stCondLst>
                                        </p:cTn>
                                        <p:tgtEl>
                                          <p:spTgt spid="3"/>
                                        </p:tgtEl>
                                        <p:attrNameLst>
                                          <p:attrName>ppt_w</p:attrName>
                                        </p:attrNameLst>
                                      </p:cBhvr>
                                    </p:anim>
                                    <p:anim by="(#ppt_w*0.50)" calcmode="lin" valueType="num">
                                      <p:cBhvr>
                                        <p:cTn id="8" dur="1000" decel="50000" autoRev="1" fill="hold">
                                          <p:stCondLst>
                                            <p:cond delay="0"/>
                                          </p:stCondLst>
                                        </p:cTn>
                                        <p:tgtEl>
                                          <p:spTgt spid="3"/>
                                        </p:tgtEl>
                                        <p:attrNameLst>
                                          <p:attrName>ppt_x</p:attrName>
                                        </p:attrNameLst>
                                      </p:cBhvr>
                                    </p:anim>
                                    <p:anim from="(-#ppt_h/2)" to="(#ppt_y)" calcmode="lin" valueType="num">
                                      <p:cBhvr>
                                        <p:cTn id="9" dur="2000" fill="hold">
                                          <p:stCondLst>
                                            <p:cond delay="0"/>
                                          </p:stCondLst>
                                        </p:cTn>
                                        <p:tgtEl>
                                          <p:spTgt spid="3"/>
                                        </p:tgtEl>
                                        <p:attrNameLst>
                                          <p:attrName>ppt_y</p:attrName>
                                        </p:attrNameLst>
                                      </p:cBhvr>
                                    </p:anim>
                                    <p:animRot by="21600000">
                                      <p:cBhvr>
                                        <p:cTn id="10" dur="2000" fill="hold">
                                          <p:stCondLst>
                                            <p:cond delay="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0">
            <a:extLst>
              <a:ext uri="{FF2B5EF4-FFF2-40B4-BE49-F238E27FC236}">
                <a16:creationId xmlns:a16="http://schemas.microsoft.com/office/drawing/2014/main" id="{B8F21737-7671-4CFB-B85F-8C31BA381ABF}"/>
              </a:ext>
            </a:extLst>
          </p:cNvPr>
          <p:cNvSpPr txBox="1">
            <a:spLocks noChangeArrowheads="1"/>
          </p:cNvSpPr>
          <p:nvPr/>
        </p:nvSpPr>
        <p:spPr>
          <a:xfrm>
            <a:off x="107950" y="47625"/>
            <a:ext cx="7862888" cy="720725"/>
          </a:xfrm>
          <a:prstGeom prst="rect">
            <a:avLst/>
          </a:prstGeom>
        </p:spPr>
        <p:txBody>
          <a:bodyPr/>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rgbClr val="FF0000"/>
              </a:buClr>
              <a:buFont typeface="Wingdings" panose="05000000000000000000" pitchFamily="2" charset="2"/>
              <a:buChar char="Ø"/>
            </a:pPr>
            <a:r>
              <a:rPr lang="zh-CN" altLang="en-US" sz="3200" b="1">
                <a:solidFill>
                  <a:srgbClr val="0000CC"/>
                </a:solidFill>
                <a:latin typeface="楷体" panose="02010609060101010101" pitchFamily="49" charset="-122"/>
                <a:ea typeface="楷体" panose="02010609060101010101" pitchFamily="49" charset="-122"/>
              </a:rPr>
              <a:t>从“八个明确”到“十个明确”</a:t>
            </a:r>
          </a:p>
        </p:txBody>
      </p:sp>
      <p:sp>
        <p:nvSpPr>
          <p:cNvPr id="47107" name="Rectangle 3">
            <a:extLst>
              <a:ext uri="{FF2B5EF4-FFF2-40B4-BE49-F238E27FC236}">
                <a16:creationId xmlns:a16="http://schemas.microsoft.com/office/drawing/2014/main" id="{67AF0F86-8080-4B67-9BDD-FE932BC1313C}"/>
              </a:ext>
            </a:extLst>
          </p:cNvPr>
          <p:cNvSpPr txBox="1">
            <a:spLocks noChangeArrowheads="1"/>
          </p:cNvSpPr>
          <p:nvPr/>
        </p:nvSpPr>
        <p:spPr bwMode="auto">
          <a:xfrm>
            <a:off x="252413" y="831850"/>
            <a:ext cx="8548687" cy="3827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rgbClr val="FF0000"/>
              </a:buClr>
              <a:buFont typeface="Wingdings" panose="05000000000000000000" pitchFamily="2" charset="2"/>
              <a:buChar char="u"/>
            </a:pPr>
            <a:r>
              <a:rPr lang="zh-CN" altLang="zh-CN" sz="2800" b="1">
                <a:latin typeface="宋体" panose="02010600030101010101" pitchFamily="2" charset="-122"/>
              </a:rPr>
              <a:t>明确中国特色社会主义最本质的特征是中国共产党领导，中国特色社会主义制度的最大优势是中国共产党领导，中国共产党是最高政治领导力量；</a:t>
            </a:r>
            <a:endParaRPr lang="en-US" altLang="zh-CN" sz="2800" b="1">
              <a:latin typeface="宋体" panose="02010600030101010101" pitchFamily="2" charset="-122"/>
            </a:endParaRPr>
          </a:p>
          <a:p>
            <a:pPr eaLnBrk="1" hangingPunct="1">
              <a:spcBef>
                <a:spcPct val="20000"/>
              </a:spcBef>
              <a:buClr>
                <a:srgbClr val="FF0000"/>
              </a:buClr>
              <a:buFont typeface="Wingdings" panose="05000000000000000000" pitchFamily="2" charset="2"/>
              <a:buChar char="u"/>
            </a:pPr>
            <a:r>
              <a:rPr lang="zh-CN" altLang="zh-CN" sz="2800" b="1">
                <a:latin typeface="宋体" panose="02010600030101010101" pitchFamily="2" charset="-122"/>
              </a:rPr>
              <a:t>明确坚持和发展中国特色社会主义，总任务是实现社会主义现代化和中华民族伟大复兴；</a:t>
            </a:r>
            <a:endParaRPr lang="en-US" altLang="zh-CN" sz="2800" b="1">
              <a:latin typeface="宋体" panose="02010600030101010101" pitchFamily="2" charset="-122"/>
            </a:endParaRPr>
          </a:p>
          <a:p>
            <a:pPr eaLnBrk="1" hangingPunct="1">
              <a:spcBef>
                <a:spcPct val="20000"/>
              </a:spcBef>
              <a:buClr>
                <a:srgbClr val="FF0000"/>
              </a:buClr>
              <a:buFont typeface="Wingdings" panose="05000000000000000000" pitchFamily="2" charset="2"/>
              <a:buChar char="u"/>
            </a:pPr>
            <a:r>
              <a:rPr lang="zh-CN" altLang="zh-CN" sz="2800" b="1">
                <a:latin typeface="宋体" panose="02010600030101010101" pitchFamily="2" charset="-122"/>
              </a:rPr>
              <a:t>明确新时代我国社会主要矛盾是人民日益增长的美好生活需要和不平衡不充分的发展之间的矛盾</a:t>
            </a:r>
            <a:r>
              <a:rPr lang="zh-CN" altLang="en-US" sz="2800" b="1">
                <a:latin typeface="宋体" panose="02010600030101010101" pitchFamily="2" charset="-122"/>
              </a:rPr>
              <a:t>；</a:t>
            </a:r>
            <a:endParaRPr lang="en-US" altLang="zh-CN" sz="2800" b="1">
              <a:latin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by="(-#ppt_w*2)" calcmode="lin" valueType="num">
                                      <p:cBhvr rctx="PPT">
                                        <p:cTn id="7" dur="1000" autoRev="1" fill="hold">
                                          <p:stCondLst>
                                            <p:cond delay="0"/>
                                          </p:stCondLst>
                                        </p:cTn>
                                        <p:tgtEl>
                                          <p:spTgt spid="2"/>
                                        </p:tgtEl>
                                        <p:attrNameLst>
                                          <p:attrName>ppt_w</p:attrName>
                                        </p:attrNameLst>
                                      </p:cBhvr>
                                    </p:anim>
                                    <p:anim by="(#ppt_w*0.50)" calcmode="lin" valueType="num">
                                      <p:cBhvr>
                                        <p:cTn id="8" dur="1000" decel="50000" autoRev="1" fill="hold">
                                          <p:stCondLst>
                                            <p:cond delay="0"/>
                                          </p:stCondLst>
                                        </p:cTn>
                                        <p:tgtEl>
                                          <p:spTgt spid="2"/>
                                        </p:tgtEl>
                                        <p:attrNameLst>
                                          <p:attrName>ppt_x</p:attrName>
                                        </p:attrNameLst>
                                      </p:cBhvr>
                                    </p:anim>
                                    <p:anim from="(-#ppt_h/2)" to="(#ppt_y)" calcmode="lin" valueType="num">
                                      <p:cBhvr>
                                        <p:cTn id="9" dur="2000" fill="hold">
                                          <p:stCondLst>
                                            <p:cond delay="0"/>
                                          </p:stCondLst>
                                        </p:cTn>
                                        <p:tgtEl>
                                          <p:spTgt spid="2"/>
                                        </p:tgtEl>
                                        <p:attrNameLst>
                                          <p:attrName>ppt_y</p:attrName>
                                        </p:attrNameLst>
                                      </p:cBhvr>
                                    </p:anim>
                                    <p:animRot by="21600000">
                                      <p:cBhvr>
                                        <p:cTn id="10" dur="2000" fill="hold">
                                          <p:stCondLst>
                                            <p:cond delay="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0">
            <a:extLst>
              <a:ext uri="{FF2B5EF4-FFF2-40B4-BE49-F238E27FC236}">
                <a16:creationId xmlns:a16="http://schemas.microsoft.com/office/drawing/2014/main" id="{0329AF39-AA0C-4A9D-A009-C8CC7DBD325A}"/>
              </a:ext>
            </a:extLst>
          </p:cNvPr>
          <p:cNvSpPr>
            <a:spLocks noGrp="1" noChangeArrowheads="1"/>
          </p:cNvSpPr>
          <p:nvPr>
            <p:ph type="title"/>
          </p:nvPr>
        </p:nvSpPr>
        <p:spPr>
          <a:xfrm>
            <a:off x="263525" y="195263"/>
            <a:ext cx="8229600" cy="792162"/>
          </a:xfrm>
        </p:spPr>
        <p:txBody>
          <a:bodyPr/>
          <a:lstStyle/>
          <a:p>
            <a:pPr marL="342900" indent="-342900" algn="l" eaLnBrk="1" hangingPunct="1">
              <a:spcBef>
                <a:spcPct val="20000"/>
              </a:spcBef>
              <a:defRPr/>
            </a:pPr>
            <a:r>
              <a:rPr lang="zh-CN" altLang="en-US" sz="3200" b="1" dirty="0">
                <a:solidFill>
                  <a:srgbClr val="0000CC"/>
                </a:solidFill>
                <a:latin typeface="楷体" panose="02010609060101010101" pitchFamily="49" charset="-122"/>
                <a:ea typeface="楷体" panose="02010609060101010101" pitchFamily="49" charset="-122"/>
                <a:cs typeface="+mn-cs"/>
              </a:rPr>
              <a:t>（一） 宣告全面建成小康社会</a:t>
            </a:r>
          </a:p>
        </p:txBody>
      </p:sp>
      <p:sp>
        <p:nvSpPr>
          <p:cNvPr id="4" name="Rectangle 3">
            <a:extLst>
              <a:ext uri="{FF2B5EF4-FFF2-40B4-BE49-F238E27FC236}">
                <a16:creationId xmlns:a16="http://schemas.microsoft.com/office/drawing/2014/main" id="{E9C294DD-54D4-467A-B0FD-13C965F92395}"/>
              </a:ext>
            </a:extLst>
          </p:cNvPr>
          <p:cNvSpPr>
            <a:spLocks noGrp="1" noChangeArrowheads="1"/>
          </p:cNvSpPr>
          <p:nvPr>
            <p:ph sz="half" idx="1"/>
          </p:nvPr>
        </p:nvSpPr>
        <p:spPr>
          <a:xfrm>
            <a:off x="107950" y="1014413"/>
            <a:ext cx="4968875" cy="4005262"/>
          </a:xfrm>
        </p:spPr>
        <p:txBody>
          <a:bodyPr/>
          <a:lstStyle/>
          <a:p>
            <a:pPr marL="0" indent="0">
              <a:buFont typeface="Arial" panose="020B0604020202020204" pitchFamily="34" charset="0"/>
              <a:buNone/>
            </a:pPr>
            <a:r>
              <a:rPr lang="zh-CN" altLang="en-US" sz="2800" b="1">
                <a:latin typeface="楷体" panose="02010609060101010101" pitchFamily="49" charset="-122"/>
                <a:ea typeface="楷体" panose="02010609060101010101" pitchFamily="49" charset="-122"/>
              </a:rPr>
              <a:t>    “我代表党和人民庄严宣告，经过全党全国各族人民持续奋斗，我们实现了第一个百年奋斗目标，在中华大地上全面建成了小康社会，历史性地解决了绝对贫困问题，正在意气风发向着全面建成社会主义现代化强国的第二个百年奋斗目标迈进。”</a:t>
            </a:r>
            <a:endParaRPr lang="en-US" altLang="zh-CN" sz="2800" b="1">
              <a:latin typeface="楷体" panose="02010609060101010101" pitchFamily="49" charset="-122"/>
              <a:ea typeface="楷体" panose="02010609060101010101" pitchFamily="49" charset="-122"/>
            </a:endParaRPr>
          </a:p>
          <a:p>
            <a:pPr marL="0" indent="0"/>
            <a:endParaRPr lang="zh-CN" altLang="en-US" sz="2800" b="1">
              <a:latin typeface="楷体" panose="02010609060101010101" pitchFamily="49" charset="-122"/>
              <a:ea typeface="楷体" panose="02010609060101010101" pitchFamily="49" charset="-122"/>
            </a:endParaRPr>
          </a:p>
        </p:txBody>
      </p:sp>
      <p:pic>
        <p:nvPicPr>
          <p:cNvPr id="5" name="内容占位符 6">
            <a:extLst>
              <a:ext uri="{FF2B5EF4-FFF2-40B4-BE49-F238E27FC236}">
                <a16:creationId xmlns:a16="http://schemas.microsoft.com/office/drawing/2014/main" id="{52571F5D-93C1-43A1-B5D3-9A6F91C89076}"/>
              </a:ext>
            </a:extLst>
          </p:cNvPr>
          <p:cNvPicPr>
            <a:picLocks noChangeAspect="1"/>
          </p:cNvPicPr>
          <p:nvPr/>
        </p:nvPicPr>
        <p:blipFill>
          <a:blip r:embed="rId2"/>
          <a:stretch>
            <a:fillRect/>
          </a:stretch>
        </p:blipFill>
        <p:spPr>
          <a:xfrm>
            <a:off x="5580070" y="1203655"/>
            <a:ext cx="3384235" cy="3086973"/>
          </a:xfrm>
          <a:prstGeom prst="roundRect">
            <a:avLst>
              <a:gd name="adj" fmla="val 8594"/>
            </a:avLst>
          </a:prstGeom>
          <a:solidFill>
            <a:srgbClr val="FFFFFF">
              <a:shade val="85000"/>
            </a:srgbClr>
          </a:solidFill>
          <a:effectLst>
            <a:reflection blurRad="12700" stA="38000" endPos="28000" dist="5000" dir="5400000" sy="-100000" algn="bl" rotWithShape="0"/>
          </a:effectLst>
        </p:spPr>
      </p:pic>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by="(-#ppt_w*2)" calcmode="lin" valueType="num">
                                      <p:cBhvr rctx="PPT">
                                        <p:cTn id="7" dur="1000" autoRev="1" fill="hold">
                                          <p:stCondLst>
                                            <p:cond delay="0"/>
                                          </p:stCondLst>
                                        </p:cTn>
                                        <p:tgtEl>
                                          <p:spTgt spid="3"/>
                                        </p:tgtEl>
                                        <p:attrNameLst>
                                          <p:attrName>ppt_w</p:attrName>
                                        </p:attrNameLst>
                                      </p:cBhvr>
                                    </p:anim>
                                    <p:anim by="(#ppt_w*0.50)" calcmode="lin" valueType="num">
                                      <p:cBhvr>
                                        <p:cTn id="8" dur="1000" decel="50000" autoRev="1" fill="hold">
                                          <p:stCondLst>
                                            <p:cond delay="0"/>
                                          </p:stCondLst>
                                        </p:cTn>
                                        <p:tgtEl>
                                          <p:spTgt spid="3"/>
                                        </p:tgtEl>
                                        <p:attrNameLst>
                                          <p:attrName>ppt_x</p:attrName>
                                        </p:attrNameLst>
                                      </p:cBhvr>
                                    </p:anim>
                                    <p:anim from="(-#ppt_h/2)" to="(#ppt_y)" calcmode="lin" valueType="num">
                                      <p:cBhvr>
                                        <p:cTn id="9" dur="2000" fill="hold">
                                          <p:stCondLst>
                                            <p:cond delay="0"/>
                                          </p:stCondLst>
                                        </p:cTn>
                                        <p:tgtEl>
                                          <p:spTgt spid="3"/>
                                        </p:tgtEl>
                                        <p:attrNameLst>
                                          <p:attrName>ppt_y</p:attrName>
                                        </p:attrNameLst>
                                      </p:cBhvr>
                                    </p:anim>
                                    <p:animRot by="21600000">
                                      <p:cBhvr>
                                        <p:cTn id="10" dur="2000" fill="hold">
                                          <p:stCondLst>
                                            <p:cond delay="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3">
            <a:extLst>
              <a:ext uri="{FF2B5EF4-FFF2-40B4-BE49-F238E27FC236}">
                <a16:creationId xmlns:a16="http://schemas.microsoft.com/office/drawing/2014/main" id="{7A60A383-B0DC-454C-9F47-E0FB69135EC0}"/>
              </a:ext>
            </a:extLst>
          </p:cNvPr>
          <p:cNvSpPr txBox="1">
            <a:spLocks noChangeArrowheads="1"/>
          </p:cNvSpPr>
          <p:nvPr/>
        </p:nvSpPr>
        <p:spPr bwMode="auto">
          <a:xfrm>
            <a:off x="107950" y="195263"/>
            <a:ext cx="8783638"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rgbClr val="FF0000"/>
              </a:buClr>
              <a:buFont typeface="Wingdings" panose="05000000000000000000" pitchFamily="2" charset="2"/>
              <a:buChar char="u"/>
            </a:pPr>
            <a:r>
              <a:rPr lang="zh-CN" altLang="zh-CN" sz="2800" b="1">
                <a:latin typeface="宋体" panose="02010600030101010101" pitchFamily="2" charset="-122"/>
              </a:rPr>
              <a:t>明确中国特色社会主义事业总体布局是经济建设、政治建设、文化建设、社会建设、生态文明建设五位一体，战略布局是全面建设社会主义现代化国家、全面深化改革、全面依法治国、全面从严治党四个全面；</a:t>
            </a:r>
            <a:endParaRPr lang="en-US" altLang="zh-CN" sz="2800" b="1">
              <a:latin typeface="宋体" panose="02010600030101010101" pitchFamily="2" charset="-122"/>
            </a:endParaRPr>
          </a:p>
          <a:p>
            <a:pPr eaLnBrk="1" hangingPunct="1">
              <a:spcBef>
                <a:spcPct val="20000"/>
              </a:spcBef>
              <a:buClr>
                <a:srgbClr val="FF0000"/>
              </a:buClr>
              <a:buFont typeface="Wingdings" panose="05000000000000000000" pitchFamily="2" charset="2"/>
              <a:buChar char="u"/>
            </a:pPr>
            <a:r>
              <a:rPr lang="zh-CN" altLang="zh-CN" sz="2800" b="1">
                <a:latin typeface="宋体" panose="02010600030101010101" pitchFamily="2" charset="-122"/>
              </a:rPr>
              <a:t>明确全面深化改革总目标是完善和发展中国特色社会主义制度、推进国家治理体系和治理能力现代化；</a:t>
            </a:r>
            <a:endParaRPr lang="en-US" altLang="zh-CN" sz="2800" b="1">
              <a:latin typeface="宋体" panose="02010600030101010101" pitchFamily="2" charset="-122"/>
            </a:endParaRPr>
          </a:p>
          <a:p>
            <a:pPr eaLnBrk="1" hangingPunct="1">
              <a:spcBef>
                <a:spcPct val="20000"/>
              </a:spcBef>
              <a:buClr>
                <a:srgbClr val="FF0000"/>
              </a:buClr>
              <a:buFont typeface="Wingdings" panose="05000000000000000000" pitchFamily="2" charset="2"/>
              <a:buChar char="u"/>
            </a:pPr>
            <a:r>
              <a:rPr lang="zh-CN" altLang="zh-CN" sz="2800" b="1">
                <a:latin typeface="宋体" panose="02010600030101010101" pitchFamily="2" charset="-122"/>
              </a:rPr>
              <a:t>明确全面推进依法治国总目标是建设中国特色社会主义法治体系、建设社会主义法治国家；</a:t>
            </a:r>
            <a:endParaRPr lang="en-US" altLang="zh-CN" sz="2800" b="1">
              <a:latin typeface="宋体" panose="02010600030101010101" pitchFamily="2" charset="-122"/>
            </a:endParaRPr>
          </a:p>
          <a:p>
            <a:pPr eaLnBrk="1" hangingPunct="1">
              <a:spcBef>
                <a:spcPct val="20000"/>
              </a:spcBef>
              <a:buClr>
                <a:srgbClr val="FF0000"/>
              </a:buClr>
              <a:buFont typeface="Wingdings" panose="05000000000000000000" pitchFamily="2" charset="2"/>
              <a:buChar char="u"/>
            </a:pPr>
            <a:r>
              <a:rPr lang="zh-CN" altLang="zh-CN" sz="2800" b="1">
                <a:solidFill>
                  <a:srgbClr val="FF0000"/>
                </a:solidFill>
                <a:latin typeface="宋体" panose="02010600030101010101" pitchFamily="2" charset="-122"/>
              </a:rPr>
              <a:t>明确必须坚持和完善社会主义基本经济制度</a:t>
            </a:r>
            <a:r>
              <a:rPr lang="zh-CN" altLang="zh-CN" sz="2800" b="1">
                <a:latin typeface="宋体" panose="02010600030101010101" pitchFamily="2" charset="-122"/>
              </a:rPr>
              <a:t>，使市场在资源配置中起决定性作用，更好发挥政府作用</a:t>
            </a:r>
            <a:r>
              <a:rPr lang="zh-CN" altLang="en-US" sz="2800" b="1">
                <a:latin typeface="宋体" panose="02010600030101010101" pitchFamily="2" charset="-122"/>
              </a:rPr>
              <a:t>；</a:t>
            </a:r>
            <a:endParaRPr lang="en-US" altLang="zh-CN" sz="2800" b="1">
              <a:latin typeface="宋体" panose="02010600030101010101" pitchFamily="2" charset="-122"/>
            </a:endParaRPr>
          </a:p>
        </p:txBody>
      </p:sp>
    </p:spTree>
  </p:cSld>
  <p:clrMapOvr>
    <a:masterClrMapping/>
  </p:clrMapOvr>
  <p:transition>
    <p:blinds/>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3">
            <a:extLst>
              <a:ext uri="{FF2B5EF4-FFF2-40B4-BE49-F238E27FC236}">
                <a16:creationId xmlns:a16="http://schemas.microsoft.com/office/drawing/2014/main" id="{153D1E53-4DAB-4E9A-93DF-B0EF2C169E46}"/>
              </a:ext>
            </a:extLst>
          </p:cNvPr>
          <p:cNvSpPr txBox="1">
            <a:spLocks noChangeArrowheads="1"/>
          </p:cNvSpPr>
          <p:nvPr/>
        </p:nvSpPr>
        <p:spPr bwMode="auto">
          <a:xfrm>
            <a:off x="107950" y="123825"/>
            <a:ext cx="8783638" cy="496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rgbClr val="FF0000"/>
              </a:buClr>
              <a:buFont typeface="Wingdings" panose="05000000000000000000" pitchFamily="2" charset="2"/>
              <a:buChar char="u"/>
            </a:pPr>
            <a:r>
              <a:rPr lang="zh-CN" altLang="zh-CN" sz="2800" b="1">
                <a:latin typeface="宋体" panose="02010600030101010101" pitchFamily="2" charset="-122"/>
              </a:rPr>
              <a:t>明确党在新时代的强军目标是建设一支听党指挥、能打胜仗、作风优良的人民军队，把人民军队建设成为世界一流军队；</a:t>
            </a:r>
            <a:endParaRPr lang="en-US" altLang="zh-CN" sz="2800" b="1">
              <a:latin typeface="宋体" panose="02010600030101010101" pitchFamily="2" charset="-122"/>
            </a:endParaRPr>
          </a:p>
          <a:p>
            <a:pPr eaLnBrk="1" hangingPunct="1">
              <a:spcBef>
                <a:spcPct val="20000"/>
              </a:spcBef>
              <a:buClr>
                <a:srgbClr val="FF0000"/>
              </a:buClr>
              <a:buFont typeface="Wingdings" panose="05000000000000000000" pitchFamily="2" charset="2"/>
              <a:buChar char="u"/>
            </a:pPr>
            <a:r>
              <a:rPr lang="zh-CN" altLang="zh-CN" sz="2800" b="1">
                <a:latin typeface="宋体" panose="02010600030101010101" pitchFamily="2" charset="-122"/>
              </a:rPr>
              <a:t>明确中国特色大国外交要服务民族复兴、促进人类进步，推动建设新型国际关系，推动构建人类命运共同体；</a:t>
            </a:r>
            <a:endParaRPr lang="en-US" altLang="zh-CN" sz="2800" b="1">
              <a:latin typeface="宋体" panose="02010600030101010101" pitchFamily="2" charset="-122"/>
            </a:endParaRPr>
          </a:p>
          <a:p>
            <a:pPr eaLnBrk="1" hangingPunct="1">
              <a:spcBef>
                <a:spcPct val="20000"/>
              </a:spcBef>
              <a:buClr>
                <a:srgbClr val="FF0000"/>
              </a:buClr>
              <a:buFont typeface="Wingdings" panose="05000000000000000000" pitchFamily="2" charset="2"/>
              <a:buChar char="u"/>
            </a:pPr>
            <a:r>
              <a:rPr lang="zh-CN" altLang="zh-CN" sz="2800" b="1">
                <a:solidFill>
                  <a:srgbClr val="FF0000"/>
                </a:solidFill>
                <a:latin typeface="宋体" panose="02010600030101010101" pitchFamily="2" charset="-122"/>
              </a:rPr>
              <a:t>明确全面从严治党的战略方针</a:t>
            </a:r>
            <a:r>
              <a:rPr lang="zh-CN" altLang="zh-CN" sz="2800" b="1">
                <a:latin typeface="宋体" panose="02010600030101010101" pitchFamily="2" charset="-122"/>
              </a:rPr>
              <a:t>，提出新时代党的建设总要求，全面推进党的政治建设、思想建设、组织建设、作风建设、纪律建设，把制度建设贯穿其中，深入推进反腐败斗争，落实管党治党政治责任，以伟大自我革命引领伟大社会革命。</a:t>
            </a:r>
            <a:endParaRPr lang="en-US" altLang="zh-CN" sz="2800" b="1">
              <a:latin typeface="宋体" panose="02010600030101010101" pitchFamily="2" charset="-122"/>
            </a:endParaRPr>
          </a:p>
        </p:txBody>
      </p:sp>
    </p:spTree>
  </p:cSld>
  <p:clrMapOvr>
    <a:masterClrMapping/>
  </p:clrMapOvr>
  <p:transition>
    <p:blinds/>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0">
            <a:extLst>
              <a:ext uri="{FF2B5EF4-FFF2-40B4-BE49-F238E27FC236}">
                <a16:creationId xmlns:a16="http://schemas.microsoft.com/office/drawing/2014/main" id="{13D8651F-F86A-4762-B6DD-2E6930BBE17E}"/>
              </a:ext>
            </a:extLst>
          </p:cNvPr>
          <p:cNvSpPr txBox="1">
            <a:spLocks noChangeArrowheads="1"/>
          </p:cNvSpPr>
          <p:nvPr/>
        </p:nvSpPr>
        <p:spPr>
          <a:xfrm>
            <a:off x="109538" y="195263"/>
            <a:ext cx="8785225" cy="1584325"/>
          </a:xfrm>
          <a:prstGeom prst="rect">
            <a:avLst/>
          </a:prstGeom>
        </p:spPr>
        <p:txBody>
          <a:bodyPr/>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rgbClr val="FF0000"/>
              </a:buClr>
              <a:buFont typeface="Wingdings" panose="05000000000000000000" pitchFamily="2" charset="2"/>
              <a:buChar char="Ø"/>
            </a:pPr>
            <a:r>
              <a:rPr lang="zh-CN" altLang="en-US" sz="3200" b="1">
                <a:solidFill>
                  <a:srgbClr val="0000CC"/>
                </a:solidFill>
                <a:latin typeface="楷体" panose="02010609060101010101" pitchFamily="49" charset="-122"/>
                <a:ea typeface="楷体" panose="02010609060101010101" pitchFamily="49" charset="-122"/>
              </a:rPr>
              <a:t>从“核心要义（一个）”到“重大时代课题”（列举最主要的三个，其中第一个就是以前的核心要义）</a:t>
            </a:r>
          </a:p>
        </p:txBody>
      </p:sp>
      <p:sp>
        <p:nvSpPr>
          <p:cNvPr id="50179" name="Rectangle 3">
            <a:extLst>
              <a:ext uri="{FF2B5EF4-FFF2-40B4-BE49-F238E27FC236}">
                <a16:creationId xmlns:a16="http://schemas.microsoft.com/office/drawing/2014/main" id="{584453F5-1C55-4818-85BA-A7803B58FCCC}"/>
              </a:ext>
            </a:extLst>
          </p:cNvPr>
          <p:cNvSpPr txBox="1">
            <a:spLocks noChangeArrowheads="1"/>
          </p:cNvSpPr>
          <p:nvPr/>
        </p:nvSpPr>
        <p:spPr bwMode="auto">
          <a:xfrm>
            <a:off x="212725" y="1924050"/>
            <a:ext cx="8548688" cy="308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rgbClr val="FF0000"/>
              </a:buClr>
              <a:buFont typeface="Wingdings" panose="05000000000000000000" pitchFamily="2" charset="2"/>
              <a:buChar char="u"/>
            </a:pPr>
            <a:r>
              <a:rPr lang="zh-CN" altLang="en-US" sz="2800" b="1">
                <a:latin typeface="宋体" panose="02010600030101010101" pitchFamily="2" charset="-122"/>
              </a:rPr>
              <a:t>新时代坚持和发展什么样的中国特色社会主义、怎样坚持和发展中国特色社会主义</a:t>
            </a:r>
            <a:endParaRPr lang="en-US" altLang="zh-CN" sz="2800" b="1">
              <a:latin typeface="宋体" panose="02010600030101010101" pitchFamily="2" charset="-122"/>
            </a:endParaRPr>
          </a:p>
          <a:p>
            <a:pPr eaLnBrk="1" hangingPunct="1">
              <a:spcBef>
                <a:spcPct val="20000"/>
              </a:spcBef>
              <a:buClr>
                <a:srgbClr val="FF0000"/>
              </a:buClr>
              <a:buFont typeface="Wingdings" panose="05000000000000000000" pitchFamily="2" charset="2"/>
              <a:buChar char="u"/>
            </a:pPr>
            <a:r>
              <a:rPr lang="zh-CN" altLang="en-US" sz="2800" b="1">
                <a:latin typeface="宋体" panose="02010600030101010101" pitchFamily="2" charset="-122"/>
              </a:rPr>
              <a:t>建设什么样的社会主义现代化强国、怎样建设社会主义现代化强国</a:t>
            </a:r>
            <a:endParaRPr lang="en-US" altLang="zh-CN" sz="2800" b="1">
              <a:latin typeface="宋体" panose="02010600030101010101" pitchFamily="2" charset="-122"/>
            </a:endParaRPr>
          </a:p>
          <a:p>
            <a:pPr eaLnBrk="1" hangingPunct="1">
              <a:spcBef>
                <a:spcPct val="20000"/>
              </a:spcBef>
              <a:buClr>
                <a:srgbClr val="FF0000"/>
              </a:buClr>
              <a:buFont typeface="Wingdings" panose="05000000000000000000" pitchFamily="2" charset="2"/>
              <a:buChar char="u"/>
            </a:pPr>
            <a:r>
              <a:rPr lang="zh-CN" altLang="en-US" sz="2800" b="1">
                <a:latin typeface="宋体" panose="02010600030101010101" pitchFamily="2" charset="-122"/>
              </a:rPr>
              <a:t>建设什么样的长期执政的马克思主义政党、怎样建设长期执政的马克思主义政党</a:t>
            </a:r>
            <a:endParaRPr lang="en-US" altLang="zh-CN" sz="2800" b="1">
              <a:latin typeface="宋体" panose="02010600030101010101" pitchFamily="2" charset="-122"/>
            </a:endParaRP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by="(-#ppt_w*2)" calcmode="lin" valueType="num">
                                      <p:cBhvr rctx="PPT">
                                        <p:cTn id="7" dur="1000" autoRev="1" fill="hold">
                                          <p:stCondLst>
                                            <p:cond delay="0"/>
                                          </p:stCondLst>
                                        </p:cTn>
                                        <p:tgtEl>
                                          <p:spTgt spid="2"/>
                                        </p:tgtEl>
                                        <p:attrNameLst>
                                          <p:attrName>ppt_w</p:attrName>
                                        </p:attrNameLst>
                                      </p:cBhvr>
                                    </p:anim>
                                    <p:anim by="(#ppt_w*0.50)" calcmode="lin" valueType="num">
                                      <p:cBhvr>
                                        <p:cTn id="8" dur="1000" decel="50000" autoRev="1" fill="hold">
                                          <p:stCondLst>
                                            <p:cond delay="0"/>
                                          </p:stCondLst>
                                        </p:cTn>
                                        <p:tgtEl>
                                          <p:spTgt spid="2"/>
                                        </p:tgtEl>
                                        <p:attrNameLst>
                                          <p:attrName>ppt_x</p:attrName>
                                        </p:attrNameLst>
                                      </p:cBhvr>
                                    </p:anim>
                                    <p:anim from="(-#ppt_h/2)" to="(#ppt_y)" calcmode="lin" valueType="num">
                                      <p:cBhvr>
                                        <p:cTn id="9" dur="2000" fill="hold">
                                          <p:stCondLst>
                                            <p:cond delay="0"/>
                                          </p:stCondLst>
                                        </p:cTn>
                                        <p:tgtEl>
                                          <p:spTgt spid="2"/>
                                        </p:tgtEl>
                                        <p:attrNameLst>
                                          <p:attrName>ppt_y</p:attrName>
                                        </p:attrNameLst>
                                      </p:cBhvr>
                                    </p:anim>
                                    <p:animRot by="21600000">
                                      <p:cBhvr>
                                        <p:cTn id="10" dur="2000" fill="hold">
                                          <p:stCondLst>
                                            <p:cond delay="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0">
            <a:extLst>
              <a:ext uri="{FF2B5EF4-FFF2-40B4-BE49-F238E27FC236}">
                <a16:creationId xmlns:a16="http://schemas.microsoft.com/office/drawing/2014/main" id="{65896531-2E50-4E24-AB51-A9CE529335D4}"/>
              </a:ext>
            </a:extLst>
          </p:cNvPr>
          <p:cNvSpPr>
            <a:spLocks noGrp="1" noChangeArrowheads="1"/>
          </p:cNvSpPr>
          <p:nvPr>
            <p:ph type="title"/>
          </p:nvPr>
        </p:nvSpPr>
        <p:spPr>
          <a:xfrm>
            <a:off x="263525" y="195263"/>
            <a:ext cx="8229600" cy="720725"/>
          </a:xfrm>
        </p:spPr>
        <p:txBody>
          <a:bodyPr/>
          <a:lstStyle/>
          <a:p>
            <a:pPr marL="342900" indent="-342900" algn="l" eaLnBrk="1" hangingPunct="1">
              <a:spcBef>
                <a:spcPct val="20000"/>
              </a:spcBef>
            </a:pPr>
            <a:r>
              <a:rPr lang="zh-CN" altLang="en-US" sz="3200" b="1">
                <a:solidFill>
                  <a:srgbClr val="0000CC"/>
                </a:solidFill>
                <a:latin typeface="楷体" panose="02010609060101010101" pitchFamily="49" charset="-122"/>
                <a:ea typeface="楷体" panose="02010609060101010101" pitchFamily="49" charset="-122"/>
              </a:rPr>
              <a:t>（二） 明确中国共产党百年历史的主题</a:t>
            </a:r>
          </a:p>
        </p:txBody>
      </p:sp>
      <p:sp>
        <p:nvSpPr>
          <p:cNvPr id="12291" name="Text Box 7">
            <a:extLst>
              <a:ext uri="{FF2B5EF4-FFF2-40B4-BE49-F238E27FC236}">
                <a16:creationId xmlns:a16="http://schemas.microsoft.com/office/drawing/2014/main" id="{D6734112-7BF1-42D6-9939-E92A745E6A51}"/>
              </a:ext>
            </a:extLst>
          </p:cNvPr>
          <p:cNvSpPr txBox="1">
            <a:spLocks noChangeArrowheads="1"/>
          </p:cNvSpPr>
          <p:nvPr/>
        </p:nvSpPr>
        <p:spPr bwMode="auto">
          <a:xfrm>
            <a:off x="395288" y="1131888"/>
            <a:ext cx="8353425" cy="1508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600" b="1">
                <a:ea typeface="隶书" panose="02010509060101010101" pitchFamily="49" charset="-122"/>
              </a:rPr>
              <a:t>      </a:t>
            </a:r>
            <a:r>
              <a:rPr lang="zh-CN" altLang="en-US" sz="2800" b="1">
                <a:latin typeface="楷体" panose="02010609060101010101" pitchFamily="49" charset="-122"/>
                <a:ea typeface="楷体" panose="02010609060101010101" pitchFamily="49" charset="-122"/>
              </a:rPr>
              <a:t>“一百年来，中国共产党团结带领中国人民进行的一切奋斗、一切牺牲、一切创造，归结起来就是一个主题：</a:t>
            </a:r>
            <a:r>
              <a:rPr lang="zh-CN" altLang="en-US" sz="2800" b="1" u="sng">
                <a:solidFill>
                  <a:srgbClr val="FF0000"/>
                </a:solidFill>
                <a:latin typeface="楷体" panose="02010609060101010101" pitchFamily="49" charset="-122"/>
                <a:ea typeface="楷体" panose="02010609060101010101" pitchFamily="49" charset="-122"/>
              </a:rPr>
              <a:t>实现中华民族伟大复兴。</a:t>
            </a:r>
            <a:r>
              <a:rPr lang="zh-CN" altLang="en-US" sz="2800" b="1">
                <a:latin typeface="楷体" panose="02010609060101010101" pitchFamily="49" charset="-122"/>
                <a:ea typeface="楷体" panose="02010609060101010101" pitchFamily="49" charset="-122"/>
              </a:rPr>
              <a:t>”</a:t>
            </a: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by="(-#ppt_w*2)" calcmode="lin" valueType="num">
                                      <p:cBhvr rctx="PPT">
                                        <p:cTn id="7" dur="1000" autoRev="1" fill="hold">
                                          <p:stCondLst>
                                            <p:cond delay="0"/>
                                          </p:stCondLst>
                                        </p:cTn>
                                        <p:tgtEl>
                                          <p:spTgt spid="3"/>
                                        </p:tgtEl>
                                        <p:attrNameLst>
                                          <p:attrName>ppt_w</p:attrName>
                                        </p:attrNameLst>
                                      </p:cBhvr>
                                    </p:anim>
                                    <p:anim by="(#ppt_w*0.50)" calcmode="lin" valueType="num">
                                      <p:cBhvr>
                                        <p:cTn id="8" dur="1000" decel="50000" autoRev="1" fill="hold">
                                          <p:stCondLst>
                                            <p:cond delay="0"/>
                                          </p:stCondLst>
                                        </p:cTn>
                                        <p:tgtEl>
                                          <p:spTgt spid="3"/>
                                        </p:tgtEl>
                                        <p:attrNameLst>
                                          <p:attrName>ppt_x</p:attrName>
                                        </p:attrNameLst>
                                      </p:cBhvr>
                                    </p:anim>
                                    <p:anim from="(-#ppt_h/2)" to="(#ppt_y)" calcmode="lin" valueType="num">
                                      <p:cBhvr>
                                        <p:cTn id="9" dur="2000" fill="hold">
                                          <p:stCondLst>
                                            <p:cond delay="0"/>
                                          </p:stCondLst>
                                        </p:cTn>
                                        <p:tgtEl>
                                          <p:spTgt spid="3"/>
                                        </p:tgtEl>
                                        <p:attrNameLst>
                                          <p:attrName>ppt_y</p:attrName>
                                        </p:attrNameLst>
                                      </p:cBhvr>
                                    </p:anim>
                                    <p:animRot by="21600000">
                                      <p:cBhvr>
                                        <p:cTn id="10" dur="2000" fill="hold">
                                          <p:stCondLst>
                                            <p:cond delay="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内容占位符 2">
            <a:extLst>
              <a:ext uri="{FF2B5EF4-FFF2-40B4-BE49-F238E27FC236}">
                <a16:creationId xmlns:a16="http://schemas.microsoft.com/office/drawing/2014/main" id="{95FC3716-79F8-4D63-8EA2-A470B3D21C40}"/>
              </a:ext>
            </a:extLst>
          </p:cNvPr>
          <p:cNvSpPr>
            <a:spLocks noGrp="1" noChangeArrowheads="1"/>
          </p:cNvSpPr>
          <p:nvPr>
            <p:ph sz="half" idx="1"/>
          </p:nvPr>
        </p:nvSpPr>
        <p:spPr>
          <a:xfrm>
            <a:off x="107950" y="631825"/>
            <a:ext cx="4392613" cy="4156075"/>
          </a:xfrm>
        </p:spPr>
        <p:txBody>
          <a:bodyPr/>
          <a:lstStyle/>
          <a:p>
            <a:r>
              <a:rPr lang="zh-CN" altLang="en-US" sz="2800" b="1">
                <a:latin typeface="楷体" panose="02010609060101010101" pitchFamily="49" charset="-122"/>
                <a:ea typeface="楷体" panose="02010609060101010101" pitchFamily="49" charset="-122"/>
              </a:rPr>
              <a:t>中国共产党百年历史主题的新概括；</a:t>
            </a:r>
            <a:endParaRPr lang="en-US" altLang="zh-CN" sz="2800" b="1">
              <a:latin typeface="楷体" panose="02010609060101010101" pitchFamily="49" charset="-122"/>
              <a:ea typeface="楷体" panose="02010609060101010101" pitchFamily="49" charset="-122"/>
            </a:endParaRPr>
          </a:p>
          <a:p>
            <a:r>
              <a:rPr lang="zh-CN" altLang="en-US" sz="2800" b="1">
                <a:latin typeface="楷体" panose="02010609060101010101" pitchFamily="49" charset="-122"/>
                <a:ea typeface="楷体" panose="02010609060101010101" pitchFamily="49" charset="-122"/>
              </a:rPr>
              <a:t>中国共产党百年历史四个时期的划分；</a:t>
            </a:r>
            <a:endParaRPr lang="en-US" altLang="zh-CN" sz="2800" b="1">
              <a:latin typeface="楷体" panose="02010609060101010101" pitchFamily="49" charset="-122"/>
              <a:ea typeface="楷体" panose="02010609060101010101" pitchFamily="49" charset="-122"/>
            </a:endParaRPr>
          </a:p>
          <a:p>
            <a:r>
              <a:rPr lang="zh-CN" altLang="en-US" sz="2800" b="1">
                <a:latin typeface="楷体" panose="02010609060101010101" pitchFamily="49" charset="-122"/>
                <a:ea typeface="楷体" panose="02010609060101010101" pitchFamily="49" charset="-122"/>
              </a:rPr>
              <a:t>中国共产党百年历史的四大成就；</a:t>
            </a:r>
            <a:endParaRPr lang="en-US" altLang="zh-CN" sz="2800" b="1">
              <a:latin typeface="楷体" panose="02010609060101010101" pitchFamily="49" charset="-122"/>
              <a:ea typeface="楷体" panose="02010609060101010101" pitchFamily="49" charset="-122"/>
            </a:endParaRPr>
          </a:p>
          <a:p>
            <a:r>
              <a:rPr lang="zh-CN" altLang="en-US" sz="2800" b="1">
                <a:latin typeface="楷体" panose="02010609060101010101" pitchFamily="49" charset="-122"/>
                <a:ea typeface="楷体" panose="02010609060101010101" pitchFamily="49" charset="-122"/>
              </a:rPr>
              <a:t>中国共产党百年历史的新叙事。</a:t>
            </a:r>
            <a:endParaRPr lang="en-US" altLang="zh-CN" sz="2800" b="1">
              <a:latin typeface="楷体" panose="02010609060101010101" pitchFamily="49" charset="-122"/>
              <a:ea typeface="楷体" panose="02010609060101010101" pitchFamily="49" charset="-122"/>
            </a:endParaRPr>
          </a:p>
          <a:p>
            <a:endParaRPr lang="zh-CN" altLang="en-US" b="1">
              <a:solidFill>
                <a:schemeClr val="bg2"/>
              </a:solidFill>
              <a:latin typeface="楷体" panose="02010609060101010101" pitchFamily="49" charset="-122"/>
              <a:ea typeface="楷体" panose="02010609060101010101" pitchFamily="49" charset="-122"/>
            </a:endParaRPr>
          </a:p>
        </p:txBody>
      </p:sp>
      <p:pic>
        <p:nvPicPr>
          <p:cNvPr id="3" name="内容占位符 1">
            <a:extLst>
              <a:ext uri="{FF2B5EF4-FFF2-40B4-BE49-F238E27FC236}">
                <a16:creationId xmlns:a16="http://schemas.microsoft.com/office/drawing/2014/main" id="{7D6CF633-C18B-4906-958B-AB3F52437747}"/>
              </a:ext>
            </a:extLst>
          </p:cNvPr>
          <p:cNvPicPr>
            <a:picLocks noChangeAspect="1" noChangeArrowheads="1"/>
          </p:cNvPicPr>
          <p:nvPr/>
        </p:nvPicPr>
        <p:blipFill>
          <a:blip r:embed="rId2"/>
          <a:srcRect l="17879" t="3514" r="17757"/>
          <a:stretch>
            <a:fillRect/>
          </a:stretch>
        </p:blipFill>
        <p:spPr bwMode="auto">
          <a:xfrm>
            <a:off x="4663508" y="0"/>
            <a:ext cx="2112962" cy="3165475"/>
          </a:xfrm>
          <a:prstGeom prst="roundRect">
            <a:avLst>
              <a:gd name="adj" fmla="val 8594"/>
            </a:avLst>
          </a:prstGeom>
          <a:solidFill>
            <a:srgbClr val="FFFFFF">
              <a:shade val="85000"/>
            </a:srgbClr>
          </a:solidFill>
          <a:effectLst>
            <a:reflection blurRad="12700" stA="38000" endPos="28000" dist="5000" dir="5400000" sy="-100000" algn="bl" rotWithShape="0"/>
          </a:effectLst>
        </p:spPr>
      </p:pic>
      <p:pic>
        <p:nvPicPr>
          <p:cNvPr id="13316" name="图片 2">
            <a:extLst>
              <a:ext uri="{FF2B5EF4-FFF2-40B4-BE49-F238E27FC236}">
                <a16:creationId xmlns:a16="http://schemas.microsoft.com/office/drawing/2014/main" id="{684FE4C5-4DD4-48E9-93AE-A54A398836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0213" y="2057400"/>
            <a:ext cx="2270125"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blinds/>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0">
            <a:extLst>
              <a:ext uri="{FF2B5EF4-FFF2-40B4-BE49-F238E27FC236}">
                <a16:creationId xmlns:a16="http://schemas.microsoft.com/office/drawing/2014/main" id="{BF0A6735-FC9B-4250-8500-DC4D011C3C28}"/>
              </a:ext>
            </a:extLst>
          </p:cNvPr>
          <p:cNvSpPr>
            <a:spLocks noGrp="1" noChangeArrowheads="1"/>
          </p:cNvSpPr>
          <p:nvPr>
            <p:ph type="title"/>
          </p:nvPr>
        </p:nvSpPr>
        <p:spPr>
          <a:xfrm>
            <a:off x="287338" y="20638"/>
            <a:ext cx="8229600" cy="720725"/>
          </a:xfrm>
        </p:spPr>
        <p:txBody>
          <a:bodyPr/>
          <a:lstStyle/>
          <a:p>
            <a:pPr marL="342900" indent="-342900" algn="l" eaLnBrk="1" hangingPunct="1">
              <a:spcBef>
                <a:spcPct val="20000"/>
              </a:spcBef>
            </a:pPr>
            <a:r>
              <a:rPr lang="zh-CN" altLang="en-US" sz="3200" b="1">
                <a:solidFill>
                  <a:srgbClr val="0000CC"/>
                </a:solidFill>
                <a:latin typeface="楷体" panose="02010609060101010101" pitchFamily="49" charset="-122"/>
                <a:ea typeface="楷体" panose="02010609060101010101" pitchFamily="49" charset="-122"/>
              </a:rPr>
              <a:t>（三） 概括伟大建党精神</a:t>
            </a:r>
          </a:p>
        </p:txBody>
      </p:sp>
      <p:sp>
        <p:nvSpPr>
          <p:cNvPr id="14339" name="Text Box 7">
            <a:extLst>
              <a:ext uri="{FF2B5EF4-FFF2-40B4-BE49-F238E27FC236}">
                <a16:creationId xmlns:a16="http://schemas.microsoft.com/office/drawing/2014/main" id="{ECF08ABF-B730-4C6A-9B5C-251DFFD7AC41}"/>
              </a:ext>
            </a:extLst>
          </p:cNvPr>
          <p:cNvSpPr txBox="1">
            <a:spLocks noChangeArrowheads="1"/>
          </p:cNvSpPr>
          <p:nvPr/>
        </p:nvSpPr>
        <p:spPr bwMode="auto">
          <a:xfrm>
            <a:off x="263525" y="741363"/>
            <a:ext cx="8485188" cy="1938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600" b="1">
                <a:ea typeface="隶书" panose="02010509060101010101" pitchFamily="49" charset="-122"/>
              </a:rPr>
              <a:t>      </a:t>
            </a:r>
            <a:r>
              <a:rPr lang="zh-CN" altLang="en-US" sz="2800" b="1">
                <a:latin typeface="楷体" panose="02010609060101010101" pitchFamily="49" charset="-122"/>
                <a:ea typeface="楷体" panose="02010609060101010101" pitchFamily="49" charset="-122"/>
              </a:rPr>
              <a:t>“一百年前，中国共产党的先驱们创建了中国共产党，形成了</a:t>
            </a:r>
            <a:r>
              <a:rPr lang="zh-CN" altLang="en-US" sz="2800" b="1" u="sng">
                <a:solidFill>
                  <a:srgbClr val="FF0000"/>
                </a:solidFill>
                <a:latin typeface="楷体" panose="02010609060101010101" pitchFamily="49" charset="-122"/>
                <a:ea typeface="楷体" panose="02010609060101010101" pitchFamily="49" charset="-122"/>
              </a:rPr>
              <a:t>坚持真理、坚守理想，践行初心、担当使命，不怕牺牲、英勇斗争，对党忠诚、不负人民的伟大建党精神</a:t>
            </a:r>
            <a:r>
              <a:rPr lang="zh-CN" altLang="en-US" sz="2800" b="1">
                <a:latin typeface="楷体" panose="02010609060101010101" pitchFamily="49" charset="-122"/>
                <a:ea typeface="楷体" panose="02010609060101010101" pitchFamily="49" charset="-122"/>
              </a:rPr>
              <a:t>，这是中国共产党的精神之源。”</a:t>
            </a:r>
            <a:endParaRPr lang="en-US" altLang="zh-CN" sz="2800" b="1">
              <a:latin typeface="楷体" panose="02010609060101010101" pitchFamily="49" charset="-122"/>
              <a:ea typeface="楷体" panose="02010609060101010101" pitchFamily="49" charset="-122"/>
            </a:endParaRPr>
          </a:p>
        </p:txBody>
      </p:sp>
      <p:pic>
        <p:nvPicPr>
          <p:cNvPr id="4" name="图片 2">
            <a:extLst>
              <a:ext uri="{FF2B5EF4-FFF2-40B4-BE49-F238E27FC236}">
                <a16:creationId xmlns:a16="http://schemas.microsoft.com/office/drawing/2014/main" id="{0373451B-0763-4DD9-958E-88D4AEDEAC46}"/>
              </a:ext>
            </a:extLst>
          </p:cNvPr>
          <p:cNvPicPr>
            <a:picLocks noChangeAspect="1" noChangeArrowheads="1"/>
          </p:cNvPicPr>
          <p:nvPr/>
        </p:nvPicPr>
        <p:blipFill>
          <a:blip r:embed="rId2"/>
          <a:srcRect/>
          <a:stretch>
            <a:fillRect/>
          </a:stretch>
        </p:blipFill>
        <p:spPr bwMode="auto">
          <a:xfrm>
            <a:off x="839958" y="2787765"/>
            <a:ext cx="3310458" cy="21994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图片 1">
            <a:extLst>
              <a:ext uri="{FF2B5EF4-FFF2-40B4-BE49-F238E27FC236}">
                <a16:creationId xmlns:a16="http://schemas.microsoft.com/office/drawing/2014/main" id="{A1201920-7986-4C2C-8A2C-0B2ECB5D8829}"/>
              </a:ext>
            </a:extLst>
          </p:cNvPr>
          <p:cNvPicPr>
            <a:picLocks noChangeAspect="1" noChangeArrowheads="1"/>
          </p:cNvPicPr>
          <p:nvPr/>
        </p:nvPicPr>
        <p:blipFill>
          <a:blip r:embed="rId3"/>
          <a:srcRect/>
          <a:stretch>
            <a:fillRect/>
          </a:stretch>
        </p:blipFill>
        <p:spPr bwMode="auto">
          <a:xfrm>
            <a:off x="5112307" y="2810257"/>
            <a:ext cx="3384178" cy="224840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by="(-#ppt_w*2)" calcmode="lin" valueType="num">
                                      <p:cBhvr rctx="PPT">
                                        <p:cTn id="7" dur="1000" autoRev="1" fill="hold">
                                          <p:stCondLst>
                                            <p:cond delay="0"/>
                                          </p:stCondLst>
                                        </p:cTn>
                                        <p:tgtEl>
                                          <p:spTgt spid="3"/>
                                        </p:tgtEl>
                                        <p:attrNameLst>
                                          <p:attrName>ppt_w</p:attrName>
                                        </p:attrNameLst>
                                      </p:cBhvr>
                                    </p:anim>
                                    <p:anim by="(#ppt_w*0.50)" calcmode="lin" valueType="num">
                                      <p:cBhvr>
                                        <p:cTn id="8" dur="1000" decel="50000" autoRev="1" fill="hold">
                                          <p:stCondLst>
                                            <p:cond delay="0"/>
                                          </p:stCondLst>
                                        </p:cTn>
                                        <p:tgtEl>
                                          <p:spTgt spid="3"/>
                                        </p:tgtEl>
                                        <p:attrNameLst>
                                          <p:attrName>ppt_x</p:attrName>
                                        </p:attrNameLst>
                                      </p:cBhvr>
                                    </p:anim>
                                    <p:anim from="(-#ppt_h/2)" to="(#ppt_y)" calcmode="lin" valueType="num">
                                      <p:cBhvr>
                                        <p:cTn id="9" dur="2000" fill="hold">
                                          <p:stCondLst>
                                            <p:cond delay="0"/>
                                          </p:stCondLst>
                                        </p:cTn>
                                        <p:tgtEl>
                                          <p:spTgt spid="3"/>
                                        </p:tgtEl>
                                        <p:attrNameLst>
                                          <p:attrName>ppt_y</p:attrName>
                                        </p:attrNameLst>
                                      </p:cBhvr>
                                    </p:anim>
                                    <p:animRot by="21600000">
                                      <p:cBhvr>
                                        <p:cTn id="10" dur="2000" fill="hold">
                                          <p:stCondLst>
                                            <p:cond delay="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0">
            <a:extLst>
              <a:ext uri="{FF2B5EF4-FFF2-40B4-BE49-F238E27FC236}">
                <a16:creationId xmlns:a16="http://schemas.microsoft.com/office/drawing/2014/main" id="{C8482CC4-BF05-4067-9FE3-A04DCC76CB37}"/>
              </a:ext>
            </a:extLst>
          </p:cNvPr>
          <p:cNvSpPr>
            <a:spLocks noGrp="1" noChangeArrowheads="1"/>
          </p:cNvSpPr>
          <p:nvPr>
            <p:ph type="title"/>
          </p:nvPr>
        </p:nvSpPr>
        <p:spPr>
          <a:xfrm>
            <a:off x="263525" y="195263"/>
            <a:ext cx="8229600" cy="720725"/>
          </a:xfrm>
        </p:spPr>
        <p:txBody>
          <a:bodyPr/>
          <a:lstStyle/>
          <a:p>
            <a:pPr marL="342900" indent="-342900" algn="l" eaLnBrk="1" hangingPunct="1">
              <a:spcBef>
                <a:spcPct val="20000"/>
              </a:spcBef>
            </a:pPr>
            <a:r>
              <a:rPr lang="zh-CN" altLang="en-US" sz="3200" b="1">
                <a:solidFill>
                  <a:srgbClr val="0000CC"/>
                </a:solidFill>
                <a:latin typeface="楷体" panose="02010609060101010101" pitchFamily="49" charset="-122"/>
                <a:ea typeface="楷体" panose="02010609060101010101" pitchFamily="49" charset="-122"/>
              </a:rPr>
              <a:t>（四） 系统总结中国共产党百年历史经验</a:t>
            </a:r>
          </a:p>
        </p:txBody>
      </p:sp>
      <p:sp>
        <p:nvSpPr>
          <p:cNvPr id="15363" name="Text Box 7">
            <a:extLst>
              <a:ext uri="{FF2B5EF4-FFF2-40B4-BE49-F238E27FC236}">
                <a16:creationId xmlns:a16="http://schemas.microsoft.com/office/drawing/2014/main" id="{E9FFC379-3295-446F-BA10-63D3E496CA56}"/>
              </a:ext>
            </a:extLst>
          </p:cNvPr>
          <p:cNvSpPr txBox="1">
            <a:spLocks noChangeArrowheads="1"/>
          </p:cNvSpPr>
          <p:nvPr/>
        </p:nvSpPr>
        <p:spPr bwMode="auto">
          <a:xfrm>
            <a:off x="263525" y="942975"/>
            <a:ext cx="8701088" cy="3970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2800" b="1">
                <a:latin typeface="楷体" panose="02010609060101010101" pitchFamily="49" charset="-122"/>
                <a:ea typeface="楷体" panose="02010609060101010101" pitchFamily="49" charset="-122"/>
              </a:rPr>
              <a:t>（</a:t>
            </a:r>
            <a:r>
              <a:rPr lang="en-US" altLang="zh-CN" sz="2800" b="1">
                <a:latin typeface="楷体" panose="02010609060101010101" pitchFamily="49" charset="-122"/>
                <a:ea typeface="楷体" panose="02010609060101010101" pitchFamily="49" charset="-122"/>
              </a:rPr>
              <a:t>1</a:t>
            </a:r>
            <a:r>
              <a:rPr lang="zh-CN" altLang="en-US" sz="2800" b="1">
                <a:latin typeface="楷体" panose="02010609060101010101" pitchFamily="49" charset="-122"/>
                <a:ea typeface="楷体" panose="02010609060101010101" pitchFamily="49" charset="-122"/>
              </a:rPr>
              <a:t>）必须坚持中国共产党坚强领导；</a:t>
            </a:r>
            <a:endParaRPr lang="en-US" altLang="zh-CN" sz="2800" b="1">
              <a:latin typeface="楷体" panose="02010609060101010101" pitchFamily="49" charset="-122"/>
              <a:ea typeface="楷体" panose="02010609060101010101" pitchFamily="49" charset="-122"/>
            </a:endParaRPr>
          </a:p>
          <a:p>
            <a:r>
              <a:rPr lang="zh-CN" altLang="en-US" sz="2800" b="1">
                <a:latin typeface="楷体" panose="02010609060101010101" pitchFamily="49" charset="-122"/>
                <a:ea typeface="楷体" panose="02010609060101010101" pitchFamily="49" charset="-122"/>
              </a:rPr>
              <a:t>（</a:t>
            </a:r>
            <a:r>
              <a:rPr lang="en-US" altLang="zh-CN" sz="2800" b="1">
                <a:latin typeface="楷体" panose="02010609060101010101" pitchFamily="49" charset="-122"/>
                <a:ea typeface="楷体" panose="02010609060101010101" pitchFamily="49" charset="-122"/>
              </a:rPr>
              <a:t>2</a:t>
            </a:r>
            <a:r>
              <a:rPr lang="zh-CN" altLang="en-US" sz="2800" b="1">
                <a:latin typeface="楷体" panose="02010609060101010101" pitchFamily="49" charset="-122"/>
                <a:ea typeface="楷体" panose="02010609060101010101" pitchFamily="49" charset="-122"/>
              </a:rPr>
              <a:t>）必须团结带领中国人民不断为美好生活而奋斗；</a:t>
            </a:r>
            <a:endParaRPr lang="en-US" altLang="zh-CN" sz="2800" b="1">
              <a:latin typeface="楷体" panose="02010609060101010101" pitchFamily="49" charset="-122"/>
              <a:ea typeface="楷体" panose="02010609060101010101" pitchFamily="49" charset="-122"/>
            </a:endParaRPr>
          </a:p>
          <a:p>
            <a:r>
              <a:rPr lang="zh-CN" altLang="en-US" sz="2800" b="1">
                <a:latin typeface="楷体" panose="02010609060101010101" pitchFamily="49" charset="-122"/>
                <a:ea typeface="楷体" panose="02010609060101010101" pitchFamily="49" charset="-122"/>
              </a:rPr>
              <a:t>（</a:t>
            </a:r>
            <a:r>
              <a:rPr lang="en-US" altLang="zh-CN" sz="2800" b="1">
                <a:latin typeface="楷体" panose="02010609060101010101" pitchFamily="49" charset="-122"/>
                <a:ea typeface="楷体" panose="02010609060101010101" pitchFamily="49" charset="-122"/>
              </a:rPr>
              <a:t>3</a:t>
            </a:r>
            <a:r>
              <a:rPr lang="zh-CN" altLang="en-US" sz="2800" b="1">
                <a:latin typeface="楷体" panose="02010609060101010101" pitchFamily="49" charset="-122"/>
                <a:ea typeface="楷体" panose="02010609060101010101" pitchFamily="49" charset="-122"/>
              </a:rPr>
              <a:t>）必须继续推进马克思主义中国化；</a:t>
            </a:r>
            <a:endParaRPr lang="en-US" altLang="zh-CN" sz="2800" b="1">
              <a:latin typeface="楷体" panose="02010609060101010101" pitchFamily="49" charset="-122"/>
              <a:ea typeface="楷体" panose="02010609060101010101" pitchFamily="49" charset="-122"/>
            </a:endParaRPr>
          </a:p>
          <a:p>
            <a:r>
              <a:rPr lang="zh-CN" altLang="en-US" sz="2800" b="1">
                <a:latin typeface="楷体" panose="02010609060101010101" pitchFamily="49" charset="-122"/>
                <a:ea typeface="楷体" panose="02010609060101010101" pitchFamily="49" charset="-122"/>
              </a:rPr>
              <a:t>（</a:t>
            </a:r>
            <a:r>
              <a:rPr lang="en-US" altLang="zh-CN" sz="2800" b="1">
                <a:latin typeface="楷体" panose="02010609060101010101" pitchFamily="49" charset="-122"/>
                <a:ea typeface="楷体" panose="02010609060101010101" pitchFamily="49" charset="-122"/>
              </a:rPr>
              <a:t>4</a:t>
            </a:r>
            <a:r>
              <a:rPr lang="zh-CN" altLang="en-US" sz="2800" b="1">
                <a:latin typeface="楷体" panose="02010609060101010101" pitchFamily="49" charset="-122"/>
                <a:ea typeface="楷体" panose="02010609060101010101" pitchFamily="49" charset="-122"/>
              </a:rPr>
              <a:t>）必须坚持和发展中国特色社会主义；</a:t>
            </a:r>
            <a:endParaRPr lang="en-US" altLang="zh-CN" sz="2800" b="1">
              <a:latin typeface="楷体" panose="02010609060101010101" pitchFamily="49" charset="-122"/>
              <a:ea typeface="楷体" panose="02010609060101010101" pitchFamily="49" charset="-122"/>
            </a:endParaRPr>
          </a:p>
          <a:p>
            <a:r>
              <a:rPr lang="zh-CN" altLang="en-US" sz="2800" b="1">
                <a:latin typeface="楷体" panose="02010609060101010101" pitchFamily="49" charset="-122"/>
                <a:ea typeface="楷体" panose="02010609060101010101" pitchFamily="49" charset="-122"/>
              </a:rPr>
              <a:t>（</a:t>
            </a:r>
            <a:r>
              <a:rPr lang="en-US" altLang="zh-CN" sz="2800" b="1">
                <a:latin typeface="楷体" panose="02010609060101010101" pitchFamily="49" charset="-122"/>
                <a:ea typeface="楷体" panose="02010609060101010101" pitchFamily="49" charset="-122"/>
              </a:rPr>
              <a:t>5</a:t>
            </a:r>
            <a:r>
              <a:rPr lang="zh-CN" altLang="en-US" sz="2800" b="1">
                <a:latin typeface="楷体" panose="02010609060101010101" pitchFamily="49" charset="-122"/>
                <a:ea typeface="楷体" panose="02010609060101010101" pitchFamily="49" charset="-122"/>
              </a:rPr>
              <a:t>）必须加快国防和军队现代化；</a:t>
            </a:r>
            <a:endParaRPr lang="en-US" altLang="zh-CN" sz="2800" b="1">
              <a:latin typeface="楷体" panose="02010609060101010101" pitchFamily="49" charset="-122"/>
              <a:ea typeface="楷体" panose="02010609060101010101" pitchFamily="49" charset="-122"/>
            </a:endParaRPr>
          </a:p>
          <a:p>
            <a:r>
              <a:rPr lang="zh-CN" altLang="en-US" sz="2800" b="1">
                <a:latin typeface="楷体" panose="02010609060101010101" pitchFamily="49" charset="-122"/>
                <a:ea typeface="楷体" panose="02010609060101010101" pitchFamily="49" charset="-122"/>
              </a:rPr>
              <a:t>（</a:t>
            </a:r>
            <a:r>
              <a:rPr lang="en-US" altLang="zh-CN" sz="2800" b="1">
                <a:latin typeface="楷体" panose="02010609060101010101" pitchFamily="49" charset="-122"/>
                <a:ea typeface="楷体" panose="02010609060101010101" pitchFamily="49" charset="-122"/>
              </a:rPr>
              <a:t>6</a:t>
            </a:r>
            <a:r>
              <a:rPr lang="zh-CN" altLang="en-US" sz="2800" b="1">
                <a:latin typeface="楷体" panose="02010609060101010101" pitchFamily="49" charset="-122"/>
                <a:ea typeface="楷体" panose="02010609060101010101" pitchFamily="49" charset="-122"/>
              </a:rPr>
              <a:t>）必须不断推动构建人类命运共同体；</a:t>
            </a:r>
            <a:endParaRPr lang="en-US" altLang="zh-CN" sz="2800" b="1">
              <a:latin typeface="楷体" panose="02010609060101010101" pitchFamily="49" charset="-122"/>
              <a:ea typeface="楷体" panose="02010609060101010101" pitchFamily="49" charset="-122"/>
            </a:endParaRPr>
          </a:p>
          <a:p>
            <a:r>
              <a:rPr lang="zh-CN" altLang="en-US" sz="2800" b="1">
                <a:latin typeface="楷体" panose="02010609060101010101" pitchFamily="49" charset="-122"/>
                <a:ea typeface="楷体" panose="02010609060101010101" pitchFamily="49" charset="-122"/>
              </a:rPr>
              <a:t>（</a:t>
            </a:r>
            <a:r>
              <a:rPr lang="en-US" altLang="zh-CN" sz="2800" b="1">
                <a:latin typeface="楷体" panose="02010609060101010101" pitchFamily="49" charset="-122"/>
                <a:ea typeface="楷体" panose="02010609060101010101" pitchFamily="49" charset="-122"/>
              </a:rPr>
              <a:t>7</a:t>
            </a:r>
            <a:r>
              <a:rPr lang="zh-CN" altLang="en-US" sz="2800" b="1">
                <a:latin typeface="楷体" panose="02010609060101010101" pitchFamily="49" charset="-122"/>
                <a:ea typeface="楷体" panose="02010609060101010101" pitchFamily="49" charset="-122"/>
              </a:rPr>
              <a:t>）必须进行具有许多新的历史特点的伟大斗争；</a:t>
            </a:r>
            <a:endParaRPr lang="en-US" altLang="zh-CN" sz="2800" b="1">
              <a:latin typeface="楷体" panose="02010609060101010101" pitchFamily="49" charset="-122"/>
              <a:ea typeface="楷体" panose="02010609060101010101" pitchFamily="49" charset="-122"/>
            </a:endParaRPr>
          </a:p>
          <a:p>
            <a:r>
              <a:rPr lang="zh-CN" altLang="en-US" sz="2800" b="1">
                <a:latin typeface="楷体" panose="02010609060101010101" pitchFamily="49" charset="-122"/>
                <a:ea typeface="楷体" panose="02010609060101010101" pitchFamily="49" charset="-122"/>
              </a:rPr>
              <a:t>（</a:t>
            </a:r>
            <a:r>
              <a:rPr lang="en-US" altLang="zh-CN" sz="2800" b="1">
                <a:latin typeface="楷体" panose="02010609060101010101" pitchFamily="49" charset="-122"/>
                <a:ea typeface="楷体" panose="02010609060101010101" pitchFamily="49" charset="-122"/>
              </a:rPr>
              <a:t>8</a:t>
            </a:r>
            <a:r>
              <a:rPr lang="zh-CN" altLang="en-US" sz="2800" b="1">
                <a:latin typeface="楷体" panose="02010609060101010101" pitchFamily="49" charset="-122"/>
                <a:ea typeface="楷体" panose="02010609060101010101" pitchFamily="49" charset="-122"/>
              </a:rPr>
              <a:t>）必须加强中华儿女大团结；</a:t>
            </a:r>
            <a:endParaRPr lang="en-US" altLang="zh-CN" sz="2800" b="1">
              <a:latin typeface="楷体" panose="02010609060101010101" pitchFamily="49" charset="-122"/>
              <a:ea typeface="楷体" panose="02010609060101010101" pitchFamily="49" charset="-122"/>
            </a:endParaRPr>
          </a:p>
          <a:p>
            <a:r>
              <a:rPr lang="zh-CN" altLang="en-US" sz="2800" b="1">
                <a:latin typeface="楷体" panose="02010609060101010101" pitchFamily="49" charset="-122"/>
                <a:ea typeface="楷体" panose="02010609060101010101" pitchFamily="49" charset="-122"/>
              </a:rPr>
              <a:t>（</a:t>
            </a:r>
            <a:r>
              <a:rPr lang="en-US" altLang="zh-CN" sz="2800" b="1">
                <a:latin typeface="楷体" panose="02010609060101010101" pitchFamily="49" charset="-122"/>
                <a:ea typeface="楷体" panose="02010609060101010101" pitchFamily="49" charset="-122"/>
              </a:rPr>
              <a:t>9</a:t>
            </a:r>
            <a:r>
              <a:rPr lang="zh-CN" altLang="en-US" sz="2800" b="1">
                <a:latin typeface="楷体" panose="02010609060101010101" pitchFamily="49" charset="-122"/>
                <a:ea typeface="楷体" panose="02010609060101010101" pitchFamily="49" charset="-122"/>
              </a:rPr>
              <a:t>）必须不断推进党的建设新的伟大工程。</a:t>
            </a:r>
          </a:p>
        </p:txBody>
      </p:sp>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by="(-#ppt_w*2)" calcmode="lin" valueType="num">
                                      <p:cBhvr rctx="PPT">
                                        <p:cTn id="7" dur="1000" autoRev="1" fill="hold">
                                          <p:stCondLst>
                                            <p:cond delay="0"/>
                                          </p:stCondLst>
                                        </p:cTn>
                                        <p:tgtEl>
                                          <p:spTgt spid="3"/>
                                        </p:tgtEl>
                                        <p:attrNameLst>
                                          <p:attrName>ppt_w</p:attrName>
                                        </p:attrNameLst>
                                      </p:cBhvr>
                                    </p:anim>
                                    <p:anim by="(#ppt_w*0.50)" calcmode="lin" valueType="num">
                                      <p:cBhvr>
                                        <p:cTn id="8" dur="1000" decel="50000" autoRev="1" fill="hold">
                                          <p:stCondLst>
                                            <p:cond delay="0"/>
                                          </p:stCondLst>
                                        </p:cTn>
                                        <p:tgtEl>
                                          <p:spTgt spid="3"/>
                                        </p:tgtEl>
                                        <p:attrNameLst>
                                          <p:attrName>ppt_x</p:attrName>
                                        </p:attrNameLst>
                                      </p:cBhvr>
                                    </p:anim>
                                    <p:anim from="(-#ppt_h/2)" to="(#ppt_y)" calcmode="lin" valueType="num">
                                      <p:cBhvr>
                                        <p:cTn id="9" dur="2000" fill="hold">
                                          <p:stCondLst>
                                            <p:cond delay="0"/>
                                          </p:stCondLst>
                                        </p:cTn>
                                        <p:tgtEl>
                                          <p:spTgt spid="3"/>
                                        </p:tgtEl>
                                        <p:attrNameLst>
                                          <p:attrName>ppt_y</p:attrName>
                                        </p:attrNameLst>
                                      </p:cBhvr>
                                    </p:anim>
                                    <p:animRot by="21600000">
                                      <p:cBhvr>
                                        <p:cTn id="10" dur="2000" fill="hold">
                                          <p:stCondLst>
                                            <p:cond delay="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8D1463D-9839-4160-8DB1-ED1528751736}"/>
              </a:ext>
            </a:extLst>
          </p:cNvPr>
          <p:cNvSpPr>
            <a:spLocks noChangeArrowheads="1"/>
          </p:cNvSpPr>
          <p:nvPr/>
        </p:nvSpPr>
        <p:spPr bwMode="auto">
          <a:xfrm>
            <a:off x="23813" y="822325"/>
            <a:ext cx="9036050" cy="769938"/>
          </a:xfrm>
          <a:prstGeom prst="rect">
            <a:avLst/>
          </a:prstGeom>
          <a:noFill/>
          <a:ln w="9525">
            <a:noFill/>
            <a:miter lim="800000"/>
            <a:headEnd/>
            <a:tailEnd/>
          </a:ln>
          <a:effectLst>
            <a:prstShdw prst="shdw17" dist="17961" dir="2700000">
              <a:schemeClr val="accent1">
                <a:gamma/>
                <a:shade val="60000"/>
                <a:invGamma/>
                <a:alpha val="50000"/>
              </a:schemeClr>
            </a:prstShdw>
          </a:effectLst>
        </p:spPr>
        <p:txBody>
          <a:bodyPr anchor="ctr">
            <a:spAutoFit/>
          </a:bodyPr>
          <a:lstStyle/>
          <a:p>
            <a:pPr algn="ctr">
              <a:defRPr/>
            </a:pPr>
            <a:r>
              <a:rPr lang="zh-CN" altLang="en-US" sz="4400" b="1" dirty="0">
                <a:solidFill>
                  <a:srgbClr val="000000"/>
                </a:solidFill>
                <a:latin typeface="隶书" pitchFamily="49" charset="-122"/>
                <a:ea typeface="隶书" pitchFamily="49" charset="-122"/>
              </a:rPr>
              <a:t>十九届六中全会主要内容分析</a:t>
            </a:r>
            <a:endParaRPr lang="en-US" sz="4400" b="1" dirty="0">
              <a:solidFill>
                <a:srgbClr val="000000"/>
              </a:solidFill>
              <a:latin typeface="隶书" pitchFamily="49" charset="-122"/>
              <a:ea typeface="隶书" pitchFamily="49" charset="-122"/>
            </a:endParaRPr>
          </a:p>
        </p:txBody>
      </p:sp>
    </p:spTree>
  </p:cSld>
  <p:clrMapOvr>
    <a:masterClrMapping/>
  </p:clrMapOvr>
  <p:transition>
    <p:blinds/>
  </p:transition>
</p:sld>
</file>

<file path=ppt/theme/theme1.xml><?xml version="1.0" encoding="utf-8"?>
<a:theme xmlns:a="http://schemas.openxmlformats.org/drawingml/2006/main" name="1_主题1">
  <a:themeElements>
    <a:clrScheme name="此演示文稿主题颜色">
      <a:dk1>
        <a:srgbClr val="000000"/>
      </a:dk1>
      <a:lt1>
        <a:srgbClr val="FFFFFF"/>
      </a:lt1>
      <a:dk2>
        <a:srgbClr val="000000"/>
      </a:dk2>
      <a:lt2>
        <a:srgbClr val="FFFFFF"/>
      </a:lt2>
      <a:accent1>
        <a:srgbClr val="9B0D13"/>
      </a:accent1>
      <a:accent2>
        <a:srgbClr val="FFBE00"/>
      </a:accent2>
      <a:accent3>
        <a:srgbClr val="D03F56"/>
      </a:accent3>
      <a:accent4>
        <a:srgbClr val="7030A0"/>
      </a:accent4>
      <a:accent5>
        <a:srgbClr val="EEECE1"/>
      </a:accent5>
      <a:accent6>
        <a:srgbClr val="F79646"/>
      </a:accent6>
      <a:hlink>
        <a:srgbClr val="0000FF"/>
      </a:hlink>
      <a:folHlink>
        <a:srgbClr val="800080"/>
      </a:folHlink>
    </a:clrScheme>
    <a:fontScheme name="自定义 1">
      <a:majorFont>
        <a:latin typeface="Calibri"/>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主题1 1">
        <a:dk1>
          <a:srgbClr val="000000"/>
        </a:dk1>
        <a:lt1>
          <a:srgbClr val="FFFFFF"/>
        </a:lt1>
        <a:dk2>
          <a:srgbClr val="000000"/>
        </a:dk2>
        <a:lt2>
          <a:srgbClr val="FFFFFF"/>
        </a:lt2>
        <a:accent1>
          <a:srgbClr val="9B0D13"/>
        </a:accent1>
        <a:accent2>
          <a:srgbClr val="FFBE00"/>
        </a:accent2>
        <a:accent3>
          <a:srgbClr val="AAAAAA"/>
        </a:accent3>
        <a:accent4>
          <a:srgbClr val="DADADA"/>
        </a:accent4>
        <a:accent5>
          <a:srgbClr val="CBAAAA"/>
        </a:accent5>
        <a:accent6>
          <a:srgbClr val="E7AC00"/>
        </a:accent6>
        <a:hlink>
          <a:srgbClr val="0000FF"/>
        </a:hlink>
        <a:folHlink>
          <a:srgbClr val="80008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040--十八届五中全会配色</Template>
  <TotalTime>780</TotalTime>
  <Words>2822</Words>
  <Application>Microsoft Office PowerPoint</Application>
  <PresentationFormat>全屏显示(16:9)</PresentationFormat>
  <Paragraphs>143</Paragraphs>
  <Slides>42</Slides>
  <Notes>0</Notes>
  <HiddenSlides>0</HiddenSlides>
  <MMClips>0</MMClips>
  <ScaleCrop>false</ScaleCrop>
  <HeadingPairs>
    <vt:vector size="4" baseType="variant">
      <vt:variant>
        <vt:lpstr>主题</vt:lpstr>
      </vt:variant>
      <vt:variant>
        <vt:i4>1</vt:i4>
      </vt:variant>
      <vt:variant>
        <vt:lpstr>幻灯片标题</vt:lpstr>
      </vt:variant>
      <vt:variant>
        <vt:i4>42</vt:i4>
      </vt:variant>
    </vt:vector>
  </HeadingPairs>
  <TitlesOfParts>
    <vt:vector size="43" baseType="lpstr">
      <vt:lpstr>1_主题1</vt:lpstr>
      <vt:lpstr>PowerPoint 演示文稿</vt:lpstr>
      <vt:lpstr>PowerPoint 演示文稿</vt:lpstr>
      <vt:lpstr>PowerPoint 演示文稿</vt:lpstr>
      <vt:lpstr>（一） 宣告全面建成小康社会</vt:lpstr>
      <vt:lpstr>（二） 明确中国共产党百年历史的主题</vt:lpstr>
      <vt:lpstr>PowerPoint 演示文稿</vt:lpstr>
      <vt:lpstr>（三） 概括伟大建党精神</vt:lpstr>
      <vt:lpstr>（四） 系统总结中国共产党百年历史经验</vt:lpstr>
      <vt:lpstr>PowerPoint 演示文稿</vt:lpstr>
      <vt:lpstr>PowerPoint 演示文稿</vt:lpstr>
      <vt:lpstr>PowerPoint 演示文稿</vt:lpstr>
      <vt:lpstr>PowerPoint 演示文稿</vt:lpstr>
      <vt:lpstr>PowerPoint 演示文稿</vt:lpstr>
      <vt:lpstr>PowerPoint 演示文稿</vt:lpstr>
      <vt:lpstr>（一） 中国共产党百年奋斗的重大成就</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（二） 中国共产党百年奋斗的历史意义</vt:lpstr>
      <vt:lpstr>（四） 中国共产党百年奋斗的历史经验</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003.pptx</dc:title>
  <dc:creator>admin</dc:creator>
  <cp:lastModifiedBy>admin</cp:lastModifiedBy>
  <cp:revision>209</cp:revision>
  <dcterms:created xsi:type="dcterms:W3CDTF">2017-01-15T10:12:00Z</dcterms:created>
  <dcterms:modified xsi:type="dcterms:W3CDTF">2021-12-20T11:47:46Z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